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1" r:id="rId9"/>
    <p:sldId id="265" r:id="rId10"/>
    <p:sldId id="267" r:id="rId11"/>
    <p:sldId id="262" r:id="rId12"/>
    <p:sldId id="264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92"/>
    <a:srgbClr val="FFFFFF"/>
    <a:srgbClr val="FDCE79"/>
    <a:srgbClr val="F5ADB0"/>
    <a:srgbClr val="FCE1C3"/>
    <a:srgbClr val="D6ECF1"/>
    <a:srgbClr val="008062"/>
    <a:srgbClr val="F7D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BFCCD-41BB-4892-BCD3-9F97E59C25FB}" v="20" dt="2025-08-14T07:25:19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 snapToObjects="1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te Nagelhus" userId="c3b0192b-c334-4051-9f89-cc08301ab67d" providerId="ADAL" clId="{A1E00DB8-FCDD-4C07-B1EE-7A1AD6967780}"/>
    <pc:docChg chg="undo custSel addSld delSld modSld sldOrd">
      <pc:chgData name="Anette Nagelhus" userId="c3b0192b-c334-4051-9f89-cc08301ab67d" providerId="ADAL" clId="{A1E00DB8-FCDD-4C07-B1EE-7A1AD6967780}" dt="2025-08-14T08:21:32.938" v="270" actId="255"/>
      <pc:docMkLst>
        <pc:docMk/>
      </pc:docMkLst>
      <pc:sldChg chg="addSp delSp modSp mod modClrScheme chgLayout">
        <pc:chgData name="Anette Nagelhus" userId="c3b0192b-c334-4051-9f89-cc08301ab67d" providerId="ADAL" clId="{A1E00DB8-FCDD-4C07-B1EE-7A1AD6967780}" dt="2025-08-14T08:21:11.289" v="268" actId="404"/>
        <pc:sldMkLst>
          <pc:docMk/>
          <pc:sldMk cId="1393887544" sldId="257"/>
        </pc:sldMkLst>
        <pc:spChg chg="add del mod">
          <ac:chgData name="Anette Nagelhus" userId="c3b0192b-c334-4051-9f89-cc08301ab67d" providerId="ADAL" clId="{A1E00DB8-FCDD-4C07-B1EE-7A1AD6967780}" dt="2025-08-14T07:10:04.766" v="145" actId="478"/>
          <ac:spMkLst>
            <pc:docMk/>
            <pc:sldMk cId="1393887544" sldId="257"/>
            <ac:spMk id="5" creationId="{06F46398-1239-C606-50D5-123C1724B32E}"/>
          </ac:spMkLst>
        </pc:spChg>
        <pc:spChg chg="mod ord">
          <ac:chgData name="Anette Nagelhus" userId="c3b0192b-c334-4051-9f89-cc08301ab67d" providerId="ADAL" clId="{A1E00DB8-FCDD-4C07-B1EE-7A1AD6967780}" dt="2025-08-14T07:10:05.370" v="146" actId="700"/>
          <ac:spMkLst>
            <pc:docMk/>
            <pc:sldMk cId="1393887544" sldId="257"/>
            <ac:spMk id="9" creationId="{D392FA9B-FB13-509E-73B4-62D5C6AC9C61}"/>
          </ac:spMkLst>
        </pc:spChg>
        <pc:spChg chg="mod ord">
          <ac:chgData name="Anette Nagelhus" userId="c3b0192b-c334-4051-9f89-cc08301ab67d" providerId="ADAL" clId="{A1E00DB8-FCDD-4C07-B1EE-7A1AD6967780}" dt="2025-08-14T08:21:11.289" v="268" actId="404"/>
          <ac:spMkLst>
            <pc:docMk/>
            <pc:sldMk cId="1393887544" sldId="257"/>
            <ac:spMk id="10" creationId="{C59AC7FF-6DB3-5F8E-B4EF-029C65ADA677}"/>
          </ac:spMkLst>
        </pc:spChg>
        <pc:spChg chg="del">
          <ac:chgData name="Anette Nagelhus" userId="c3b0192b-c334-4051-9f89-cc08301ab67d" providerId="ADAL" clId="{A1E00DB8-FCDD-4C07-B1EE-7A1AD6967780}" dt="2025-08-14T06:43:52.634" v="11" actId="931"/>
          <ac:spMkLst>
            <pc:docMk/>
            <pc:sldMk cId="1393887544" sldId="257"/>
            <ac:spMk id="30" creationId="{9F95F829-8D6B-8CCE-DD6B-F7FACC9433DA}"/>
          </ac:spMkLst>
        </pc:spChg>
        <pc:picChg chg="add del mod ord">
          <ac:chgData name="Anette Nagelhus" userId="c3b0192b-c334-4051-9f89-cc08301ab67d" providerId="ADAL" clId="{A1E00DB8-FCDD-4C07-B1EE-7A1AD6967780}" dt="2025-08-14T07:19:12.734" v="186" actId="1076"/>
          <ac:picMkLst>
            <pc:docMk/>
            <pc:sldMk cId="1393887544" sldId="257"/>
            <ac:picMk id="3" creationId="{EFF24E51-ADA6-78FF-88E4-1BDB3EA5A2EF}"/>
          </ac:picMkLst>
        </pc:picChg>
        <pc:picChg chg="add mod">
          <ac:chgData name="Anette Nagelhus" userId="c3b0192b-c334-4051-9f89-cc08301ab67d" providerId="ADAL" clId="{A1E00DB8-FCDD-4C07-B1EE-7A1AD6967780}" dt="2025-08-14T07:10:04.194" v="144" actId="931"/>
          <ac:picMkLst>
            <pc:docMk/>
            <pc:sldMk cId="1393887544" sldId="257"/>
            <ac:picMk id="7" creationId="{9B1D3C89-8B8A-8D5D-B026-FBD75100F10B}"/>
          </ac:picMkLst>
        </pc:picChg>
        <pc:picChg chg="add mod">
          <ac:chgData name="Anette Nagelhus" userId="c3b0192b-c334-4051-9f89-cc08301ab67d" providerId="ADAL" clId="{A1E00DB8-FCDD-4C07-B1EE-7A1AD6967780}" dt="2025-08-14T07:19:07.231" v="185" actId="1076"/>
          <ac:picMkLst>
            <pc:docMk/>
            <pc:sldMk cId="1393887544" sldId="257"/>
            <ac:picMk id="11" creationId="{A4247266-7788-72A3-0581-2B6A581F3377}"/>
          </ac:picMkLst>
        </pc:picChg>
      </pc:sldChg>
      <pc:sldChg chg="addSp delSp modSp mod modClrScheme chgLayout">
        <pc:chgData name="Anette Nagelhus" userId="c3b0192b-c334-4051-9f89-cc08301ab67d" providerId="ADAL" clId="{A1E00DB8-FCDD-4C07-B1EE-7A1AD6967780}" dt="2025-08-14T07:19:42.479" v="191" actId="14734"/>
        <pc:sldMkLst>
          <pc:docMk/>
          <pc:sldMk cId="2403547054" sldId="259"/>
        </pc:sldMkLst>
        <pc:spChg chg="add del mod ord">
          <ac:chgData name="Anette Nagelhus" userId="c3b0192b-c334-4051-9f89-cc08301ab67d" providerId="ADAL" clId="{A1E00DB8-FCDD-4C07-B1EE-7A1AD6967780}" dt="2025-08-14T07:10:00.787" v="138" actId="700"/>
          <ac:spMkLst>
            <pc:docMk/>
            <pc:sldMk cId="2403547054" sldId="259"/>
            <ac:spMk id="5" creationId="{FEC4F200-D5C4-30C1-7C36-A18DA41FDAFF}"/>
          </ac:spMkLst>
        </pc:spChg>
        <pc:spChg chg="mod ord">
          <ac:chgData name="Anette Nagelhus" userId="c3b0192b-c334-4051-9f89-cc08301ab67d" providerId="ADAL" clId="{A1E00DB8-FCDD-4C07-B1EE-7A1AD6967780}" dt="2025-08-14T07:10:00.787" v="138" actId="700"/>
          <ac:spMkLst>
            <pc:docMk/>
            <pc:sldMk cId="2403547054" sldId="259"/>
            <ac:spMk id="9" creationId="{13A02E32-79C8-F2DD-6093-B477099112D1}"/>
          </ac:spMkLst>
        </pc:spChg>
        <pc:spChg chg="del">
          <ac:chgData name="Anette Nagelhus" userId="c3b0192b-c334-4051-9f89-cc08301ab67d" providerId="ADAL" clId="{A1E00DB8-FCDD-4C07-B1EE-7A1AD6967780}" dt="2025-08-14T06:44:59.359" v="13" actId="931"/>
          <ac:spMkLst>
            <pc:docMk/>
            <pc:sldMk cId="2403547054" sldId="259"/>
            <ac:spMk id="22" creationId="{61A101B1-1BA1-280F-5CDE-7A36259C2C9D}"/>
          </ac:spMkLst>
        </pc:spChg>
        <pc:graphicFrameChg chg="modGraphic">
          <ac:chgData name="Anette Nagelhus" userId="c3b0192b-c334-4051-9f89-cc08301ab67d" providerId="ADAL" clId="{A1E00DB8-FCDD-4C07-B1EE-7A1AD6967780}" dt="2025-08-14T07:19:42.479" v="191" actId="14734"/>
          <ac:graphicFrameMkLst>
            <pc:docMk/>
            <pc:sldMk cId="2403547054" sldId="259"/>
            <ac:graphicFrameMk id="2" creationId="{4581673E-1FDD-9CC7-228B-8430465BB8D5}"/>
          </ac:graphicFrameMkLst>
        </pc:graphicFrameChg>
        <pc:picChg chg="add mod ord">
          <ac:chgData name="Anette Nagelhus" userId="c3b0192b-c334-4051-9f89-cc08301ab67d" providerId="ADAL" clId="{A1E00DB8-FCDD-4C07-B1EE-7A1AD6967780}" dt="2025-08-14T07:19:33.007" v="189" actId="1076"/>
          <ac:picMkLst>
            <pc:docMk/>
            <pc:sldMk cId="2403547054" sldId="259"/>
            <ac:picMk id="4" creationId="{F92435B5-12BA-A08A-5F2F-438AA18B9572}"/>
          </ac:picMkLst>
        </pc:picChg>
        <pc:picChg chg="add mod">
          <ac:chgData name="Anette Nagelhus" userId="c3b0192b-c334-4051-9f89-cc08301ab67d" providerId="ADAL" clId="{A1E00DB8-FCDD-4C07-B1EE-7A1AD6967780}" dt="2025-08-14T07:09:59.655" v="136" actId="931"/>
          <ac:picMkLst>
            <pc:docMk/>
            <pc:sldMk cId="2403547054" sldId="259"/>
            <ac:picMk id="7" creationId="{D9424E98-DCC5-B2DF-B60E-DE5E2772CF96}"/>
          </ac:picMkLst>
        </pc:picChg>
        <pc:picChg chg="add mod">
          <ac:chgData name="Anette Nagelhus" userId="c3b0192b-c334-4051-9f89-cc08301ab67d" providerId="ADAL" clId="{A1E00DB8-FCDD-4C07-B1EE-7A1AD6967780}" dt="2025-08-14T07:19:29.855" v="188" actId="1076"/>
          <ac:picMkLst>
            <pc:docMk/>
            <pc:sldMk cId="2403547054" sldId="259"/>
            <ac:picMk id="10" creationId="{EB59C5B2-5528-61F9-7D69-2A3B2932A15C}"/>
          </ac:picMkLst>
        </pc:picChg>
      </pc:sldChg>
      <pc:sldChg chg="addSp modSp mod">
        <pc:chgData name="Anette Nagelhus" userId="c3b0192b-c334-4051-9f89-cc08301ab67d" providerId="ADAL" clId="{A1E00DB8-FCDD-4C07-B1EE-7A1AD6967780}" dt="2025-08-14T07:25:56.400" v="259" actId="21"/>
        <pc:sldMkLst>
          <pc:docMk/>
          <pc:sldMk cId="1180861479" sldId="260"/>
        </pc:sldMkLst>
        <pc:spChg chg="mod">
          <ac:chgData name="Anette Nagelhus" userId="c3b0192b-c334-4051-9f89-cc08301ab67d" providerId="ADAL" clId="{A1E00DB8-FCDD-4C07-B1EE-7A1AD6967780}" dt="2025-08-14T07:25:44.078" v="257" actId="14100"/>
          <ac:spMkLst>
            <pc:docMk/>
            <pc:sldMk cId="1180861479" sldId="260"/>
            <ac:spMk id="9" creationId="{14FE39F0-AF07-9DC5-F797-BBF7E29CD31F}"/>
          </ac:spMkLst>
        </pc:spChg>
        <pc:graphicFrameChg chg="mod modGraphic">
          <ac:chgData name="Anette Nagelhus" userId="c3b0192b-c334-4051-9f89-cc08301ab67d" providerId="ADAL" clId="{A1E00DB8-FCDD-4C07-B1EE-7A1AD6967780}" dt="2025-08-14T07:25:56.400" v="259" actId="21"/>
          <ac:graphicFrameMkLst>
            <pc:docMk/>
            <pc:sldMk cId="1180861479" sldId="260"/>
            <ac:graphicFrameMk id="2" creationId="{E03B3CBC-61E2-A4F9-CEF9-71D00FEBA5F9}"/>
          </ac:graphicFrameMkLst>
        </pc:graphicFrameChg>
        <pc:picChg chg="add mod ord">
          <ac:chgData name="Anette Nagelhus" userId="c3b0192b-c334-4051-9f89-cc08301ab67d" providerId="ADAL" clId="{A1E00DB8-FCDD-4C07-B1EE-7A1AD6967780}" dt="2025-08-14T07:25:24.608" v="256" actId="167"/>
          <ac:picMkLst>
            <pc:docMk/>
            <pc:sldMk cId="1180861479" sldId="260"/>
            <ac:picMk id="3" creationId="{67F4124A-00EE-8B06-EB8B-A97B69083CE1}"/>
          </ac:picMkLst>
        </pc:picChg>
      </pc:sldChg>
      <pc:sldChg chg="addSp delSp modSp mod">
        <pc:chgData name="Anette Nagelhus" userId="c3b0192b-c334-4051-9f89-cc08301ab67d" providerId="ADAL" clId="{A1E00DB8-FCDD-4C07-B1EE-7A1AD6967780}" dt="2025-08-14T08:21:05.506" v="267" actId="404"/>
        <pc:sldMkLst>
          <pc:docMk/>
          <pc:sldMk cId="1289331303" sldId="261"/>
        </pc:sldMkLst>
        <pc:spChg chg="mod">
          <ac:chgData name="Anette Nagelhus" userId="c3b0192b-c334-4051-9f89-cc08301ab67d" providerId="ADAL" clId="{A1E00DB8-FCDD-4C07-B1EE-7A1AD6967780}" dt="2025-08-14T08:21:05.506" v="267" actId="404"/>
          <ac:spMkLst>
            <pc:docMk/>
            <pc:sldMk cId="1289331303" sldId="261"/>
            <ac:spMk id="10" creationId="{11E99A59-C9B5-18E5-404A-DB58F6E2FC22}"/>
          </ac:spMkLst>
        </pc:spChg>
        <pc:spChg chg="del">
          <ac:chgData name="Anette Nagelhus" userId="c3b0192b-c334-4051-9f89-cc08301ab67d" providerId="ADAL" clId="{A1E00DB8-FCDD-4C07-B1EE-7A1AD6967780}" dt="2025-08-14T06:45:34.452" v="15" actId="931"/>
          <ac:spMkLst>
            <pc:docMk/>
            <pc:sldMk cId="1289331303" sldId="261"/>
            <ac:spMk id="22" creationId="{3887864E-CB58-E7F0-B2F3-4F834657AEA5}"/>
          </ac:spMkLst>
        </pc:spChg>
        <pc:picChg chg="add mod">
          <ac:chgData name="Anette Nagelhus" userId="c3b0192b-c334-4051-9f89-cc08301ab67d" providerId="ADAL" clId="{A1E00DB8-FCDD-4C07-B1EE-7A1AD6967780}" dt="2025-08-14T07:20:08.070" v="194" actId="1076"/>
          <ac:picMkLst>
            <pc:docMk/>
            <pc:sldMk cId="1289331303" sldId="261"/>
            <ac:picMk id="3" creationId="{66FE4F14-120F-0001-7927-F13545F368AA}"/>
          </ac:picMkLst>
        </pc:picChg>
        <pc:picChg chg="add mod">
          <ac:chgData name="Anette Nagelhus" userId="c3b0192b-c334-4051-9f89-cc08301ab67d" providerId="ADAL" clId="{A1E00DB8-FCDD-4C07-B1EE-7A1AD6967780}" dt="2025-08-14T07:20:01.731" v="193" actId="1076"/>
          <ac:picMkLst>
            <pc:docMk/>
            <pc:sldMk cId="1289331303" sldId="261"/>
            <ac:picMk id="5" creationId="{E23A924D-5FFB-DAAA-2679-F1A6F15C32C2}"/>
          </ac:picMkLst>
        </pc:picChg>
      </pc:sldChg>
      <pc:sldChg chg="addSp delSp modSp mod modClrScheme chgLayout">
        <pc:chgData name="Anette Nagelhus" userId="c3b0192b-c334-4051-9f89-cc08301ab67d" providerId="ADAL" clId="{A1E00DB8-FCDD-4C07-B1EE-7A1AD6967780}" dt="2025-08-14T07:21:10.919" v="204" actId="1076"/>
        <pc:sldMkLst>
          <pc:docMk/>
          <pc:sldMk cId="1659292869" sldId="262"/>
        </pc:sldMkLst>
        <pc:spChg chg="del mod">
          <ac:chgData name="Anette Nagelhus" userId="c3b0192b-c334-4051-9f89-cc08301ab67d" providerId="ADAL" clId="{A1E00DB8-FCDD-4C07-B1EE-7A1AD6967780}" dt="2025-08-14T06:58:53.586" v="61" actId="478"/>
          <ac:spMkLst>
            <pc:docMk/>
            <pc:sldMk cId="1659292869" sldId="262"/>
            <ac:spMk id="2" creationId="{9C4528CB-504A-0685-84C8-810662430968}"/>
          </ac:spMkLst>
        </pc:spChg>
        <pc:spChg chg="add del mod ord">
          <ac:chgData name="Anette Nagelhus" userId="c3b0192b-c334-4051-9f89-cc08301ab67d" providerId="ADAL" clId="{A1E00DB8-FCDD-4C07-B1EE-7A1AD6967780}" dt="2025-08-14T07:12:01.177" v="160" actId="700"/>
          <ac:spMkLst>
            <pc:docMk/>
            <pc:sldMk cId="1659292869" sldId="262"/>
            <ac:spMk id="4" creationId="{D6A73564-8E82-DF44-D32C-27A3D652C84E}"/>
          </ac:spMkLst>
        </pc:spChg>
        <pc:spChg chg="add del mod ord">
          <ac:chgData name="Anette Nagelhus" userId="c3b0192b-c334-4051-9f89-cc08301ab67d" providerId="ADAL" clId="{A1E00DB8-FCDD-4C07-B1EE-7A1AD6967780}" dt="2025-08-14T07:12:30.002" v="167" actId="931"/>
          <ac:spMkLst>
            <pc:docMk/>
            <pc:sldMk cId="1659292869" sldId="262"/>
            <ac:spMk id="5" creationId="{8F988DFE-9E68-52EA-AE20-B8DB3FF6DF53}"/>
          </ac:spMkLst>
        </pc:spChg>
        <pc:spChg chg="mod ord">
          <ac:chgData name="Anette Nagelhus" userId="c3b0192b-c334-4051-9f89-cc08301ab67d" providerId="ADAL" clId="{A1E00DB8-FCDD-4C07-B1EE-7A1AD6967780}" dt="2025-08-14T07:17:23.772" v="182" actId="26606"/>
          <ac:spMkLst>
            <pc:docMk/>
            <pc:sldMk cId="1659292869" sldId="262"/>
            <ac:spMk id="9" creationId="{763F5686-ABD4-1C9D-E556-AB2446452043}"/>
          </ac:spMkLst>
        </pc:spChg>
        <pc:spChg chg="mod ord">
          <ac:chgData name="Anette Nagelhus" userId="c3b0192b-c334-4051-9f89-cc08301ab67d" providerId="ADAL" clId="{A1E00DB8-FCDD-4C07-B1EE-7A1AD6967780}" dt="2025-08-14T07:17:23.772" v="182" actId="26606"/>
          <ac:spMkLst>
            <pc:docMk/>
            <pc:sldMk cId="1659292869" sldId="262"/>
            <ac:spMk id="10" creationId="{5BB7B082-B098-A98A-C351-4BA829D0B7E0}"/>
          </ac:spMkLst>
        </pc:spChg>
        <pc:picChg chg="add mod">
          <ac:chgData name="Anette Nagelhus" userId="c3b0192b-c334-4051-9f89-cc08301ab67d" providerId="ADAL" clId="{A1E00DB8-FCDD-4C07-B1EE-7A1AD6967780}" dt="2025-08-14T07:21:10.919" v="204" actId="1076"/>
          <ac:picMkLst>
            <pc:docMk/>
            <pc:sldMk cId="1659292869" sldId="262"/>
            <ac:picMk id="7" creationId="{6AC252B0-5C6B-5E68-845F-DACA12B98B23}"/>
          </ac:picMkLst>
        </pc:picChg>
        <pc:picChg chg="add mod">
          <ac:chgData name="Anette Nagelhus" userId="c3b0192b-c334-4051-9f89-cc08301ab67d" providerId="ADAL" clId="{A1E00DB8-FCDD-4C07-B1EE-7A1AD6967780}" dt="2025-08-14T07:21:05.536" v="203" actId="1076"/>
          <ac:picMkLst>
            <pc:docMk/>
            <pc:sldMk cId="1659292869" sldId="262"/>
            <ac:picMk id="11" creationId="{0EE55ECB-558E-DBF3-2A28-F6AEE59100B1}"/>
          </ac:picMkLst>
        </pc:picChg>
      </pc:sldChg>
      <pc:sldChg chg="addSp delSp modSp mod modClrScheme chgLayout">
        <pc:chgData name="Anette Nagelhus" userId="c3b0192b-c334-4051-9f89-cc08301ab67d" providerId="ADAL" clId="{A1E00DB8-FCDD-4C07-B1EE-7A1AD6967780}" dt="2025-08-14T08:21:32.938" v="270" actId="255"/>
        <pc:sldMkLst>
          <pc:docMk/>
          <pc:sldMk cId="2302748644" sldId="264"/>
        </pc:sldMkLst>
        <pc:spChg chg="add del mod">
          <ac:chgData name="Anette Nagelhus" userId="c3b0192b-c334-4051-9f89-cc08301ab67d" providerId="ADAL" clId="{A1E00DB8-FCDD-4C07-B1EE-7A1AD6967780}" dt="2025-08-14T07:15:36.295" v="178" actId="931"/>
          <ac:spMkLst>
            <pc:docMk/>
            <pc:sldMk cId="2302748644" sldId="264"/>
            <ac:spMk id="7" creationId="{42CE312C-DF3F-45BC-4777-B9749C1303D3}"/>
          </ac:spMkLst>
        </pc:spChg>
        <pc:spChg chg="mod">
          <ac:chgData name="Anette Nagelhus" userId="c3b0192b-c334-4051-9f89-cc08301ab67d" providerId="ADAL" clId="{A1E00DB8-FCDD-4C07-B1EE-7A1AD6967780}" dt="2025-08-14T07:17:25.420" v="183" actId="26606"/>
          <ac:spMkLst>
            <pc:docMk/>
            <pc:sldMk cId="2302748644" sldId="264"/>
            <ac:spMk id="9" creationId="{8EDD125E-9614-6A0D-E28A-A80277E46E49}"/>
          </ac:spMkLst>
        </pc:spChg>
        <pc:spChg chg="mod">
          <ac:chgData name="Anette Nagelhus" userId="c3b0192b-c334-4051-9f89-cc08301ab67d" providerId="ADAL" clId="{A1E00DB8-FCDD-4C07-B1EE-7A1AD6967780}" dt="2025-08-14T08:21:32.938" v="270" actId="255"/>
          <ac:spMkLst>
            <pc:docMk/>
            <pc:sldMk cId="2302748644" sldId="264"/>
            <ac:spMk id="10" creationId="{FF6F418F-D03F-46A7-13A5-9561A77029AF}"/>
          </ac:spMkLst>
        </pc:spChg>
        <pc:spChg chg="del">
          <ac:chgData name="Anette Nagelhus" userId="c3b0192b-c334-4051-9f89-cc08301ab67d" providerId="ADAL" clId="{A1E00DB8-FCDD-4C07-B1EE-7A1AD6967780}" dt="2025-08-14T07:13:51.129" v="169" actId="931"/>
          <ac:spMkLst>
            <pc:docMk/>
            <pc:sldMk cId="2302748644" sldId="264"/>
            <ac:spMk id="22" creationId="{21368FE7-760D-EA0F-5695-1B9AAAB5307C}"/>
          </ac:spMkLst>
        </pc:spChg>
        <pc:picChg chg="add del mod">
          <ac:chgData name="Anette Nagelhus" userId="c3b0192b-c334-4051-9f89-cc08301ab67d" providerId="ADAL" clId="{A1E00DB8-FCDD-4C07-B1EE-7A1AD6967780}" dt="2025-08-14T07:15:11.195" v="175" actId="478"/>
          <ac:picMkLst>
            <pc:docMk/>
            <pc:sldMk cId="2302748644" sldId="264"/>
            <ac:picMk id="3" creationId="{028889AF-E77B-5A0C-48AB-72BE3901BF64}"/>
          </ac:picMkLst>
        </pc:picChg>
        <pc:picChg chg="add del mod">
          <ac:chgData name="Anette Nagelhus" userId="c3b0192b-c334-4051-9f89-cc08301ab67d" providerId="ADAL" clId="{A1E00DB8-FCDD-4C07-B1EE-7A1AD6967780}" dt="2025-08-14T07:15:10.070" v="174" actId="478"/>
          <ac:picMkLst>
            <pc:docMk/>
            <pc:sldMk cId="2302748644" sldId="264"/>
            <ac:picMk id="5" creationId="{5A8ADECA-EEB2-47F6-EBD4-C420864856F3}"/>
          </ac:picMkLst>
        </pc:picChg>
        <pc:picChg chg="add mod">
          <ac:chgData name="Anette Nagelhus" userId="c3b0192b-c334-4051-9f89-cc08301ab67d" providerId="ADAL" clId="{A1E00DB8-FCDD-4C07-B1EE-7A1AD6967780}" dt="2025-08-14T07:21:29.159" v="207" actId="1076"/>
          <ac:picMkLst>
            <pc:docMk/>
            <pc:sldMk cId="2302748644" sldId="264"/>
            <ac:picMk id="11" creationId="{FAB59870-71A1-9313-593B-4D1EC9E75976}"/>
          </ac:picMkLst>
        </pc:picChg>
        <pc:picChg chg="add mod">
          <ac:chgData name="Anette Nagelhus" userId="c3b0192b-c334-4051-9f89-cc08301ab67d" providerId="ADAL" clId="{A1E00DB8-FCDD-4C07-B1EE-7A1AD6967780}" dt="2025-08-14T07:21:23.783" v="206" actId="1076"/>
          <ac:picMkLst>
            <pc:docMk/>
            <pc:sldMk cId="2302748644" sldId="264"/>
            <ac:picMk id="13" creationId="{042C6947-4EA2-5446-661C-75942B9DAB52}"/>
          </ac:picMkLst>
        </pc:picChg>
      </pc:sldChg>
      <pc:sldChg chg="addSp delSp modSp mod">
        <pc:chgData name="Anette Nagelhus" userId="c3b0192b-c334-4051-9f89-cc08301ab67d" providerId="ADAL" clId="{A1E00DB8-FCDD-4C07-B1EE-7A1AD6967780}" dt="2025-08-14T08:21:00.847" v="266" actId="404"/>
        <pc:sldMkLst>
          <pc:docMk/>
          <pc:sldMk cId="1890695747" sldId="265"/>
        </pc:sldMkLst>
        <pc:spChg chg="mod">
          <ac:chgData name="Anette Nagelhus" userId="c3b0192b-c334-4051-9f89-cc08301ab67d" providerId="ADAL" clId="{A1E00DB8-FCDD-4C07-B1EE-7A1AD6967780}" dt="2025-08-14T07:10:27.529" v="150" actId="1076"/>
          <ac:spMkLst>
            <pc:docMk/>
            <pc:sldMk cId="1890695747" sldId="265"/>
            <ac:spMk id="9" creationId="{A0B3F47B-6AEB-2B12-1CBE-E785A137D116}"/>
          </ac:spMkLst>
        </pc:spChg>
        <pc:spChg chg="mod">
          <ac:chgData name="Anette Nagelhus" userId="c3b0192b-c334-4051-9f89-cc08301ab67d" providerId="ADAL" clId="{A1E00DB8-FCDD-4C07-B1EE-7A1AD6967780}" dt="2025-08-14T08:21:00.847" v="266" actId="404"/>
          <ac:spMkLst>
            <pc:docMk/>
            <pc:sldMk cId="1890695747" sldId="265"/>
            <ac:spMk id="10" creationId="{5D7592AA-C251-7752-B853-9041356EF573}"/>
          </ac:spMkLst>
        </pc:spChg>
        <pc:spChg chg="del">
          <ac:chgData name="Anette Nagelhus" userId="c3b0192b-c334-4051-9f89-cc08301ab67d" providerId="ADAL" clId="{A1E00DB8-FCDD-4C07-B1EE-7A1AD6967780}" dt="2025-08-14T06:57:40.011" v="17" actId="931"/>
          <ac:spMkLst>
            <pc:docMk/>
            <pc:sldMk cId="1890695747" sldId="265"/>
            <ac:spMk id="22" creationId="{B3A5D2CB-0F63-23DC-9710-7CD7E2FE6B75}"/>
          </ac:spMkLst>
        </pc:spChg>
        <pc:picChg chg="add mod">
          <ac:chgData name="Anette Nagelhus" userId="c3b0192b-c334-4051-9f89-cc08301ab67d" providerId="ADAL" clId="{A1E00DB8-FCDD-4C07-B1EE-7A1AD6967780}" dt="2025-08-14T07:20:35.196" v="197" actId="1076"/>
          <ac:picMkLst>
            <pc:docMk/>
            <pc:sldMk cId="1890695747" sldId="265"/>
            <ac:picMk id="3" creationId="{6E921923-7E1D-7BEA-936F-CF90B348157B}"/>
          </ac:picMkLst>
        </pc:picChg>
        <pc:picChg chg="add mod">
          <ac:chgData name="Anette Nagelhus" userId="c3b0192b-c334-4051-9f89-cc08301ab67d" providerId="ADAL" clId="{A1E00DB8-FCDD-4C07-B1EE-7A1AD6967780}" dt="2025-08-14T07:20:30.306" v="196" actId="1076"/>
          <ac:picMkLst>
            <pc:docMk/>
            <pc:sldMk cId="1890695747" sldId="265"/>
            <ac:picMk id="5" creationId="{6C956E30-9357-6A5A-C3AF-F1907444F6B2}"/>
          </ac:picMkLst>
        </pc:picChg>
      </pc:sldChg>
      <pc:sldChg chg="del">
        <pc:chgData name="Anette Nagelhus" userId="c3b0192b-c334-4051-9f89-cc08301ab67d" providerId="ADAL" clId="{A1E00DB8-FCDD-4C07-B1EE-7A1AD6967780}" dt="2025-08-14T07:21:48.297" v="209" actId="47"/>
        <pc:sldMkLst>
          <pc:docMk/>
          <pc:sldMk cId="2135262438" sldId="266"/>
        </pc:sldMkLst>
      </pc:sldChg>
      <pc:sldChg chg="del">
        <pc:chgData name="Anette Nagelhus" userId="c3b0192b-c334-4051-9f89-cc08301ab67d" providerId="ADAL" clId="{A1E00DB8-FCDD-4C07-B1EE-7A1AD6967780}" dt="2025-08-13T19:31:52.762" v="10" actId="47"/>
        <pc:sldMkLst>
          <pc:docMk/>
          <pc:sldMk cId="1275736692" sldId="267"/>
        </pc:sldMkLst>
      </pc:sldChg>
      <pc:sldChg chg="addSp delSp modSp add mod ord modClrScheme chgLayout">
        <pc:chgData name="Anette Nagelhus" userId="c3b0192b-c334-4051-9f89-cc08301ab67d" providerId="ADAL" clId="{A1E00DB8-FCDD-4C07-B1EE-7A1AD6967780}" dt="2025-08-14T08:20:56.627" v="265" actId="27636"/>
        <pc:sldMkLst>
          <pc:docMk/>
          <pc:sldMk cId="1566535108" sldId="267"/>
        </pc:sldMkLst>
        <pc:spChg chg="del mod ord">
          <ac:chgData name="Anette Nagelhus" userId="c3b0192b-c334-4051-9f89-cc08301ab67d" providerId="ADAL" clId="{A1E00DB8-FCDD-4C07-B1EE-7A1AD6967780}" dt="2025-08-14T07:10:36.399" v="151" actId="700"/>
          <ac:spMkLst>
            <pc:docMk/>
            <pc:sldMk cId="1566535108" sldId="267"/>
            <ac:spMk id="2" creationId="{EEE1B883-8A67-84F0-6783-3C98EC0EFBF6}"/>
          </ac:spMkLst>
        </pc:spChg>
        <pc:spChg chg="add mod ord">
          <ac:chgData name="Anette Nagelhus" userId="c3b0192b-c334-4051-9f89-cc08301ab67d" providerId="ADAL" clId="{A1E00DB8-FCDD-4C07-B1EE-7A1AD6967780}" dt="2025-08-14T08:20:56.627" v="265" actId="27636"/>
          <ac:spMkLst>
            <pc:docMk/>
            <pc:sldMk cId="1566535108" sldId="267"/>
            <ac:spMk id="4" creationId="{00EC3646-1111-9B26-0348-0FA4BFE35549}"/>
          </ac:spMkLst>
        </pc:spChg>
        <pc:spChg chg="add del mod ord">
          <ac:chgData name="Anette Nagelhus" userId="c3b0192b-c334-4051-9f89-cc08301ab67d" providerId="ADAL" clId="{A1E00DB8-FCDD-4C07-B1EE-7A1AD6967780}" dt="2025-08-14T07:11:50.259" v="158" actId="931"/>
          <ac:spMkLst>
            <pc:docMk/>
            <pc:sldMk cId="1566535108" sldId="267"/>
            <ac:spMk id="5" creationId="{6CAD274E-8150-5FEB-F228-87004B73D35D}"/>
          </ac:spMkLst>
        </pc:spChg>
        <pc:spChg chg="mod ord">
          <ac:chgData name="Anette Nagelhus" userId="c3b0192b-c334-4051-9f89-cc08301ab67d" providerId="ADAL" clId="{A1E00DB8-FCDD-4C07-B1EE-7A1AD6967780}" dt="2025-08-14T07:10:40.439" v="153" actId="1076"/>
          <ac:spMkLst>
            <pc:docMk/>
            <pc:sldMk cId="1566535108" sldId="267"/>
            <ac:spMk id="9" creationId="{E1155ADE-0D06-7F25-DAD1-D077C253A759}"/>
          </ac:spMkLst>
        </pc:spChg>
        <pc:spChg chg="del">
          <ac:chgData name="Anette Nagelhus" userId="c3b0192b-c334-4051-9f89-cc08301ab67d" providerId="ADAL" clId="{A1E00DB8-FCDD-4C07-B1EE-7A1AD6967780}" dt="2025-08-14T06:59:06.292" v="63" actId="478"/>
          <ac:spMkLst>
            <pc:docMk/>
            <pc:sldMk cId="1566535108" sldId="267"/>
            <ac:spMk id="10" creationId="{B9D2D388-4A1D-044A-EE8E-A2694AB00978}"/>
          </ac:spMkLst>
        </pc:spChg>
        <pc:picChg chg="add mod">
          <ac:chgData name="Anette Nagelhus" userId="c3b0192b-c334-4051-9f89-cc08301ab67d" providerId="ADAL" clId="{A1E00DB8-FCDD-4C07-B1EE-7A1AD6967780}" dt="2025-08-14T07:20:53.736" v="201" actId="1076"/>
          <ac:picMkLst>
            <pc:docMk/>
            <pc:sldMk cId="1566535108" sldId="267"/>
            <ac:picMk id="7" creationId="{D0831E56-9CAA-5506-825C-F3C6EAD2D53C}"/>
          </ac:picMkLst>
        </pc:picChg>
        <pc:picChg chg="add mod">
          <ac:chgData name="Anette Nagelhus" userId="c3b0192b-c334-4051-9f89-cc08301ab67d" providerId="ADAL" clId="{A1E00DB8-FCDD-4C07-B1EE-7A1AD6967780}" dt="2025-08-14T07:20:46.381" v="199" actId="1076"/>
          <ac:picMkLst>
            <pc:docMk/>
            <pc:sldMk cId="1566535108" sldId="267"/>
            <ac:picMk id="11" creationId="{38A5AA33-527B-B511-1EFC-165DDDAE7036}"/>
          </ac:picMkLst>
        </pc:picChg>
      </pc:sldChg>
      <pc:sldChg chg="addSp delSp modSp add mod">
        <pc:chgData name="Anette Nagelhus" userId="c3b0192b-c334-4051-9f89-cc08301ab67d" providerId="ADAL" clId="{A1E00DB8-FCDD-4C07-B1EE-7A1AD6967780}" dt="2025-08-14T08:11:05.561" v="261" actId="1076"/>
        <pc:sldMkLst>
          <pc:docMk/>
          <pc:sldMk cId="3331394244" sldId="268"/>
        </pc:sldMkLst>
        <pc:spChg chg="add del mod">
          <ac:chgData name="Anette Nagelhus" userId="c3b0192b-c334-4051-9f89-cc08301ab67d" providerId="ADAL" clId="{A1E00DB8-FCDD-4C07-B1EE-7A1AD6967780}" dt="2025-08-14T07:22:41.609" v="221" actId="478"/>
          <ac:spMkLst>
            <pc:docMk/>
            <pc:sldMk cId="3331394244" sldId="268"/>
            <ac:spMk id="5" creationId="{8FDA2F50-146E-0DC5-61E0-01ADE400C0E4}"/>
          </ac:spMkLst>
        </pc:spChg>
        <pc:spChg chg="add del mod">
          <ac:chgData name="Anette Nagelhus" userId="c3b0192b-c334-4051-9f89-cc08301ab67d" providerId="ADAL" clId="{A1E00DB8-FCDD-4C07-B1EE-7A1AD6967780}" dt="2025-08-14T07:22:56.061" v="223" actId="931"/>
          <ac:spMkLst>
            <pc:docMk/>
            <pc:sldMk cId="3331394244" sldId="268"/>
            <ac:spMk id="7" creationId="{38E6E101-E62A-B453-7C5A-9A5FCA098BD9}"/>
          </ac:spMkLst>
        </pc:spChg>
        <pc:spChg chg="mod">
          <ac:chgData name="Anette Nagelhus" userId="c3b0192b-c334-4051-9f89-cc08301ab67d" providerId="ADAL" clId="{A1E00DB8-FCDD-4C07-B1EE-7A1AD6967780}" dt="2025-08-14T08:11:05.561" v="261" actId="1076"/>
          <ac:spMkLst>
            <pc:docMk/>
            <pc:sldMk cId="3331394244" sldId="268"/>
            <ac:spMk id="9" creationId="{C457477D-0C25-98AC-FFD1-B852B5A02998}"/>
          </ac:spMkLst>
        </pc:spChg>
        <pc:spChg chg="del mod">
          <ac:chgData name="Anette Nagelhus" userId="c3b0192b-c334-4051-9f89-cc08301ab67d" providerId="ADAL" clId="{A1E00DB8-FCDD-4C07-B1EE-7A1AD6967780}" dt="2025-08-14T08:11:01.110" v="260" actId="478"/>
          <ac:spMkLst>
            <pc:docMk/>
            <pc:sldMk cId="3331394244" sldId="268"/>
            <ac:spMk id="10" creationId="{097CE3F9-D2E2-517A-8A7C-0F0AF7A400ED}"/>
          </ac:spMkLst>
        </pc:spChg>
        <pc:picChg chg="add mod">
          <ac:chgData name="Anette Nagelhus" userId="c3b0192b-c334-4051-9f89-cc08301ab67d" providerId="ADAL" clId="{A1E00DB8-FCDD-4C07-B1EE-7A1AD6967780}" dt="2025-08-14T07:22:32.739" v="219" actId="931"/>
          <ac:picMkLst>
            <pc:docMk/>
            <pc:sldMk cId="3331394244" sldId="268"/>
            <ac:picMk id="3" creationId="{51C99E86-8B84-D640-6390-06E4167A0156}"/>
          </ac:picMkLst>
        </pc:picChg>
        <pc:picChg chg="add del">
          <ac:chgData name="Anette Nagelhus" userId="c3b0192b-c334-4051-9f89-cc08301ab67d" providerId="ADAL" clId="{A1E00DB8-FCDD-4C07-B1EE-7A1AD6967780}" dt="2025-08-14T07:22:44.204" v="222" actId="478"/>
          <ac:picMkLst>
            <pc:docMk/>
            <pc:sldMk cId="3331394244" sldId="268"/>
            <ac:picMk id="11" creationId="{CE557BF4-598B-31AA-DBE6-8B7B9781F765}"/>
          </ac:picMkLst>
        </pc:picChg>
        <pc:picChg chg="add mod">
          <ac:chgData name="Anette Nagelhus" userId="c3b0192b-c334-4051-9f89-cc08301ab67d" providerId="ADAL" clId="{A1E00DB8-FCDD-4C07-B1EE-7A1AD6967780}" dt="2025-08-14T07:23:01.378" v="225" actId="1076"/>
          <ac:picMkLst>
            <pc:docMk/>
            <pc:sldMk cId="3331394244" sldId="268"/>
            <ac:picMk id="12" creationId="{3913B331-40AA-E2F8-8194-C338BDE0DD9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latin typeface="Century Gothic" panose="020B0502020202020204" pitchFamily="34" charset="0"/>
              </a:rPr>
              <a:t>Y-</a:t>
            </a:r>
            <a:r>
              <a:rPr lang="en-US" b="1" i="0" dirty="0" err="1">
                <a:latin typeface="Century Gothic" panose="020B0502020202020204" pitchFamily="34" charset="0"/>
              </a:rPr>
              <a:t>verdier</a:t>
            </a:r>
            <a:endParaRPr lang="en-US" b="1" i="0" dirty="0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748289050052206E-2"/>
          <c:y val="0.14240295954200771"/>
          <c:w val="0.90065272760656923"/>
          <c:h val="0.76523201395078555"/>
        </c:manualLayout>
      </c:layout>
      <c:bubbl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Y-verdier</c:v>
                </c:pt>
              </c:strCache>
            </c:strRef>
          </c:tx>
          <c:spPr>
            <a:solidFill>
              <a:srgbClr val="333E9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33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6BA-C84E-9AE8-60DF55770D25}"/>
              </c:ext>
            </c:extLst>
          </c:dPt>
          <c:dPt>
            <c:idx val="1"/>
            <c:invertIfNegative val="0"/>
            <c:bubble3D val="0"/>
            <c:spPr>
              <a:solidFill>
                <a:srgbClr val="333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BA-C84E-9AE8-60DF55770D25}"/>
              </c:ext>
            </c:extLst>
          </c:dPt>
          <c:dPt>
            <c:idx val="2"/>
            <c:invertIfNegative val="0"/>
            <c:bubble3D val="0"/>
            <c:spPr>
              <a:solidFill>
                <a:srgbClr val="333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BA-C84E-9AE8-60DF55770D25}"/>
              </c:ext>
            </c:extLst>
          </c:dPt>
          <c:xVal>
            <c:numRef>
              <c:f>'Ark1'!$A$2:$A$4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'Ark1'!$B$2:$B$4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'Ark1'!$C$2:$C$4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6BA-C84E-9AE8-60DF55770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56848912"/>
        <c:axId val="457159200"/>
      </c:bubbleChart>
      <c:valAx>
        <c:axId val="456848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159200"/>
        <c:crosses val="autoZero"/>
        <c:crossBetween val="midCat"/>
      </c:valAx>
      <c:valAx>
        <c:axId val="45715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6848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AC1F1-2701-4049-BB5A-CF464AC2ECDF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43F50-CA60-4A70-8B35-32DC78296B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620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Nyttig informasjon for FAU kan være</a:t>
            </a:r>
          </a:p>
          <a:p>
            <a:pPr marL="171450" indent="-171450">
              <a:buFontTx/>
              <a:buChar char="-"/>
            </a:pPr>
            <a:r>
              <a:rPr lang="nb-NO" dirty="0"/>
              <a:t>Antall ansatte, ev. spesifisert</a:t>
            </a:r>
          </a:p>
          <a:p>
            <a:pPr marL="171450" indent="-171450">
              <a:buFontTx/>
              <a:buChar char="-"/>
            </a:pPr>
            <a:r>
              <a:rPr lang="nb-NO" dirty="0"/>
              <a:t>Antall elever, ev. trinnvise tall</a:t>
            </a:r>
          </a:p>
          <a:p>
            <a:pPr marL="171450" indent="-171450">
              <a:buFontTx/>
              <a:buChar char="-"/>
            </a:pPr>
            <a:r>
              <a:rPr lang="nb-NO" dirty="0"/>
              <a:t>Budsjettrammer</a:t>
            </a:r>
          </a:p>
          <a:p>
            <a:pPr marL="171450" indent="-171450">
              <a:buFontTx/>
              <a:buChar char="-"/>
            </a:pPr>
            <a:r>
              <a:rPr lang="nb-NO" dirty="0"/>
              <a:t>Etc.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43F50-CA60-4A70-8B35-32DC78296B2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8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Forside_hoved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tel 1">
            <a:extLst>
              <a:ext uri="{FF2B5EF4-FFF2-40B4-BE49-F238E27FC236}">
                <a16:creationId xmlns:a16="http://schemas.microsoft.com/office/drawing/2014/main" id="{501B2FD8-D381-634D-93DC-034D7D0526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4376" y="4757546"/>
            <a:ext cx="5212124" cy="1085849"/>
          </a:xfrm>
        </p:spPr>
        <p:txBody>
          <a:bodyPr anchor="b">
            <a:no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 Klikk for å redigere tittelstil</a:t>
            </a:r>
          </a:p>
        </p:txBody>
      </p:sp>
      <p:sp>
        <p:nvSpPr>
          <p:cNvPr id="26" name="Undertittel 2">
            <a:extLst>
              <a:ext uri="{FF2B5EF4-FFF2-40B4-BE49-F238E27FC236}">
                <a16:creationId xmlns:a16="http://schemas.microsoft.com/office/drawing/2014/main" id="{8666FA54-0028-6442-BBB1-59A62ADC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375" y="6142759"/>
            <a:ext cx="6280013" cy="67057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8CDADC30-CB01-074A-85E2-F6A2B990A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3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A6AC662-DC60-5840-881E-D1857CEBAA05}" type="datetimeFigureOut">
              <a:rPr lang="nb-NO" smtClean="0"/>
              <a:pPr/>
              <a:t>14.08.2025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DE2FE13-AFF3-8A4B-902E-579408BCD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375" y="3058160"/>
            <a:ext cx="1962942" cy="8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8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•Bilder i former GUIDE">
    <p:bg>
      <p:bgPr>
        <a:pattFill prst="wdDnDiag">
          <a:fgClr>
            <a:srgbClr val="FFFFFF"/>
          </a:fgClr>
          <a:bgClr>
            <a:schemeClr val="tx1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23FDEC-0EDD-2944-9139-013B4D9F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086" y="491445"/>
            <a:ext cx="5933239" cy="365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Bilder i former – guide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1E1D6B6-AF5C-A743-ADAC-9AB3DF46E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9086" y="1876301"/>
            <a:ext cx="4041106" cy="2470676"/>
          </a:xfrm>
          <a:prstGeom prst="rect">
            <a:avLst/>
          </a:prstGeom>
        </p:spPr>
      </p:pic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F00EC74-0E46-1F4C-90B4-8C41ED2C0F3E}"/>
              </a:ext>
            </a:extLst>
          </p:cNvPr>
          <p:cNvSpPr txBox="1">
            <a:spLocks/>
          </p:cNvSpPr>
          <p:nvPr userDrawn="1"/>
        </p:nvSpPr>
        <p:spPr>
          <a:xfrm>
            <a:off x="1239087" y="4695310"/>
            <a:ext cx="4041106" cy="6713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/>
              <a:t>Etter å ha trykket på ikonet, og valgt bilde, høyreklikk for å få opp valget "Formater bilde"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569A3E-76D2-F041-9B86-1EF037F6D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8254" y="1876299"/>
            <a:ext cx="5195501" cy="2470675"/>
          </a:xfrm>
          <a:prstGeom prst="rect">
            <a:avLst/>
          </a:prstGeom>
        </p:spPr>
      </p:pic>
      <p:sp>
        <p:nvSpPr>
          <p:cNvPr id="11" name="Plassholder for dato 2">
            <a:extLst>
              <a:ext uri="{FF2B5EF4-FFF2-40B4-BE49-F238E27FC236}">
                <a16:creationId xmlns:a16="http://schemas.microsoft.com/office/drawing/2014/main" id="{DA3224B6-4B84-1841-AFEC-8320EDC3BC15}"/>
              </a:ext>
            </a:extLst>
          </p:cNvPr>
          <p:cNvSpPr txBox="1">
            <a:spLocks/>
          </p:cNvSpPr>
          <p:nvPr userDrawn="1"/>
        </p:nvSpPr>
        <p:spPr>
          <a:xfrm>
            <a:off x="6416729" y="4695310"/>
            <a:ext cx="5187026" cy="6713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/>
              <a:t>Streb etter å få med sentrale deler i bildet til å komme til syne i formene, f eks ansiktet, øyne og munn. Juster dette med forskyvninger av </a:t>
            </a:r>
            <a:r>
              <a:rPr lang="nb-NO" sz="1600" dirty="0" err="1"/>
              <a:t>X</a:t>
            </a:r>
            <a:r>
              <a:rPr lang="nb-NO" sz="1600" dirty="0"/>
              <a:t> og Y-verdier i «Beskjærings»-fanen.</a:t>
            </a:r>
          </a:p>
        </p:txBody>
      </p:sp>
    </p:spTree>
    <p:extLst>
      <p:ext uri="{BB962C8B-B14F-4D97-AF65-F5344CB8AC3E}">
        <p14:creationId xmlns:p14="http://schemas.microsoft.com/office/powerpoint/2010/main" val="22787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kst og 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>
            <a:extLst>
              <a:ext uri="{FF2B5EF4-FFF2-40B4-BE49-F238E27FC236}">
                <a16:creationId xmlns:a16="http://schemas.microsoft.com/office/drawing/2014/main" id="{B85E4C3E-69D3-EC42-B0E2-52B44AB96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209800"/>
            <a:ext cx="5257800" cy="1085849"/>
          </a:xfrm>
        </p:spPr>
        <p:txBody>
          <a:bodyPr anchor="b">
            <a:norm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E3B785F4-91E5-EA43-A48A-4CF759B48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62351"/>
            <a:ext cx="5257800" cy="164222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1A0A179-AFC8-5646-9C81-AC48605CFFB7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844594" y="2053248"/>
            <a:ext cx="5389200" cy="5376394"/>
          </a:xfrm>
          <a:custGeom>
            <a:avLst/>
            <a:gdLst>
              <a:gd name="connsiteX0" fmla="*/ 248387 w 3374838"/>
              <a:gd name="connsiteY0" fmla="*/ 0 h 3370029"/>
              <a:gd name="connsiteX1" fmla="*/ 1695241 w 3374838"/>
              <a:gd name="connsiteY1" fmla="*/ 4451 h 3370029"/>
              <a:gd name="connsiteX2" fmla="*/ 3371918 w 3374838"/>
              <a:gd name="connsiteY2" fmla="*/ 1515606 h 3370029"/>
              <a:gd name="connsiteX3" fmla="*/ 3374838 w 3374838"/>
              <a:gd name="connsiteY3" fmla="*/ 1577285 h 3370029"/>
              <a:gd name="connsiteX4" fmla="*/ 3374838 w 3374838"/>
              <a:gd name="connsiteY4" fmla="*/ 1790215 h 3370029"/>
              <a:gd name="connsiteX5" fmla="*/ 3371346 w 3374838"/>
              <a:gd name="connsiteY5" fmla="*/ 1859295 h 3370029"/>
              <a:gd name="connsiteX6" fmla="*/ 1695241 w 3374838"/>
              <a:gd name="connsiteY6" fmla="*/ 3370029 h 3370029"/>
              <a:gd name="connsiteX7" fmla="*/ 10439 w 3374838"/>
              <a:gd name="connsiteY7" fmla="*/ 1687240 h 3370029"/>
              <a:gd name="connsiteX8" fmla="*/ 16023 w 3374838"/>
              <a:gd name="connsiteY8" fmla="*/ 263087 h 3370029"/>
              <a:gd name="connsiteX9" fmla="*/ 248387 w 3374838"/>
              <a:gd name="connsiteY9" fmla="*/ 0 h 3370029"/>
              <a:gd name="connsiteX0" fmla="*/ 248387 w 3374838"/>
              <a:gd name="connsiteY0" fmla="*/ 0 h 3370029"/>
              <a:gd name="connsiteX1" fmla="*/ 1695241 w 3374838"/>
              <a:gd name="connsiteY1" fmla="*/ 4451 h 3370029"/>
              <a:gd name="connsiteX2" fmla="*/ 3371918 w 3374838"/>
              <a:gd name="connsiteY2" fmla="*/ 1515606 h 3370029"/>
              <a:gd name="connsiteX3" fmla="*/ 3374838 w 3374838"/>
              <a:gd name="connsiteY3" fmla="*/ 1577285 h 3370029"/>
              <a:gd name="connsiteX4" fmla="*/ 3374838 w 3374838"/>
              <a:gd name="connsiteY4" fmla="*/ 1790215 h 3370029"/>
              <a:gd name="connsiteX5" fmla="*/ 3371346 w 3374838"/>
              <a:gd name="connsiteY5" fmla="*/ 1859295 h 3370029"/>
              <a:gd name="connsiteX6" fmla="*/ 1695241 w 3374838"/>
              <a:gd name="connsiteY6" fmla="*/ 3370029 h 3370029"/>
              <a:gd name="connsiteX7" fmla="*/ 10439 w 3374838"/>
              <a:gd name="connsiteY7" fmla="*/ 1687240 h 3370029"/>
              <a:gd name="connsiteX8" fmla="*/ 16023 w 3374838"/>
              <a:gd name="connsiteY8" fmla="*/ 269309 h 3370029"/>
              <a:gd name="connsiteX9" fmla="*/ 248387 w 3374838"/>
              <a:gd name="connsiteY9" fmla="*/ 0 h 3370029"/>
              <a:gd name="connsiteX0" fmla="*/ 248387 w 3374838"/>
              <a:gd name="connsiteY0" fmla="*/ 0 h 3370029"/>
              <a:gd name="connsiteX1" fmla="*/ 1695241 w 3374838"/>
              <a:gd name="connsiteY1" fmla="*/ 4451 h 3370029"/>
              <a:gd name="connsiteX2" fmla="*/ 3371918 w 3374838"/>
              <a:gd name="connsiteY2" fmla="*/ 1515606 h 3370029"/>
              <a:gd name="connsiteX3" fmla="*/ 3374838 w 3374838"/>
              <a:gd name="connsiteY3" fmla="*/ 1577285 h 3370029"/>
              <a:gd name="connsiteX4" fmla="*/ 3374838 w 3374838"/>
              <a:gd name="connsiteY4" fmla="*/ 1790215 h 3370029"/>
              <a:gd name="connsiteX5" fmla="*/ 3371346 w 3374838"/>
              <a:gd name="connsiteY5" fmla="*/ 1859295 h 3370029"/>
              <a:gd name="connsiteX6" fmla="*/ 1695241 w 3374838"/>
              <a:gd name="connsiteY6" fmla="*/ 3370029 h 3370029"/>
              <a:gd name="connsiteX7" fmla="*/ 10439 w 3374838"/>
              <a:gd name="connsiteY7" fmla="*/ 1687240 h 3370029"/>
              <a:gd name="connsiteX8" fmla="*/ 16023 w 3374838"/>
              <a:gd name="connsiteY8" fmla="*/ 269309 h 3370029"/>
              <a:gd name="connsiteX9" fmla="*/ 248387 w 3374838"/>
              <a:gd name="connsiteY9" fmla="*/ 0 h 3370029"/>
              <a:gd name="connsiteX0" fmla="*/ 254233 w 3380684"/>
              <a:gd name="connsiteY0" fmla="*/ 0 h 3370029"/>
              <a:gd name="connsiteX1" fmla="*/ 1701087 w 3380684"/>
              <a:gd name="connsiteY1" fmla="*/ 4451 h 3370029"/>
              <a:gd name="connsiteX2" fmla="*/ 3377764 w 3380684"/>
              <a:gd name="connsiteY2" fmla="*/ 1515606 h 3370029"/>
              <a:gd name="connsiteX3" fmla="*/ 3380684 w 3380684"/>
              <a:gd name="connsiteY3" fmla="*/ 1577285 h 3370029"/>
              <a:gd name="connsiteX4" fmla="*/ 3380684 w 3380684"/>
              <a:gd name="connsiteY4" fmla="*/ 1790215 h 3370029"/>
              <a:gd name="connsiteX5" fmla="*/ 3377192 w 3380684"/>
              <a:gd name="connsiteY5" fmla="*/ 1859295 h 3370029"/>
              <a:gd name="connsiteX6" fmla="*/ 1701087 w 3380684"/>
              <a:gd name="connsiteY6" fmla="*/ 3370029 h 3370029"/>
              <a:gd name="connsiteX7" fmla="*/ 16285 w 3380684"/>
              <a:gd name="connsiteY7" fmla="*/ 1687240 h 3370029"/>
              <a:gd name="connsiteX8" fmla="*/ 9944 w 3380684"/>
              <a:gd name="connsiteY8" fmla="*/ 273284 h 3370029"/>
              <a:gd name="connsiteX9" fmla="*/ 254233 w 3380684"/>
              <a:gd name="connsiteY9" fmla="*/ 0 h 3370029"/>
              <a:gd name="connsiteX0" fmla="*/ 249477 w 3375928"/>
              <a:gd name="connsiteY0" fmla="*/ 0 h 3370029"/>
              <a:gd name="connsiteX1" fmla="*/ 1696331 w 3375928"/>
              <a:gd name="connsiteY1" fmla="*/ 4451 h 3370029"/>
              <a:gd name="connsiteX2" fmla="*/ 3373008 w 3375928"/>
              <a:gd name="connsiteY2" fmla="*/ 1515606 h 3370029"/>
              <a:gd name="connsiteX3" fmla="*/ 3375928 w 3375928"/>
              <a:gd name="connsiteY3" fmla="*/ 1577285 h 3370029"/>
              <a:gd name="connsiteX4" fmla="*/ 3375928 w 3375928"/>
              <a:gd name="connsiteY4" fmla="*/ 1790215 h 3370029"/>
              <a:gd name="connsiteX5" fmla="*/ 3372436 w 3375928"/>
              <a:gd name="connsiteY5" fmla="*/ 1859295 h 3370029"/>
              <a:gd name="connsiteX6" fmla="*/ 1696331 w 3375928"/>
              <a:gd name="connsiteY6" fmla="*/ 3370029 h 3370029"/>
              <a:gd name="connsiteX7" fmla="*/ 11529 w 3375928"/>
              <a:gd name="connsiteY7" fmla="*/ 1687240 h 3370029"/>
              <a:gd name="connsiteX8" fmla="*/ 5188 w 3375928"/>
              <a:gd name="connsiteY8" fmla="*/ 273284 h 3370029"/>
              <a:gd name="connsiteX9" fmla="*/ 249477 w 3375928"/>
              <a:gd name="connsiteY9" fmla="*/ 0 h 3370029"/>
              <a:gd name="connsiteX0" fmla="*/ 206385 w 3396437"/>
              <a:gd name="connsiteY0" fmla="*/ 3499 h 3365578"/>
              <a:gd name="connsiteX1" fmla="*/ 1716840 w 3396437"/>
              <a:gd name="connsiteY1" fmla="*/ 0 h 3365578"/>
              <a:gd name="connsiteX2" fmla="*/ 3393517 w 3396437"/>
              <a:gd name="connsiteY2" fmla="*/ 1511155 h 3365578"/>
              <a:gd name="connsiteX3" fmla="*/ 3396437 w 3396437"/>
              <a:gd name="connsiteY3" fmla="*/ 1572834 h 3365578"/>
              <a:gd name="connsiteX4" fmla="*/ 3396437 w 3396437"/>
              <a:gd name="connsiteY4" fmla="*/ 1785764 h 3365578"/>
              <a:gd name="connsiteX5" fmla="*/ 3392945 w 3396437"/>
              <a:gd name="connsiteY5" fmla="*/ 1854844 h 3365578"/>
              <a:gd name="connsiteX6" fmla="*/ 1716840 w 3396437"/>
              <a:gd name="connsiteY6" fmla="*/ 3365578 h 3365578"/>
              <a:gd name="connsiteX7" fmla="*/ 32038 w 3396437"/>
              <a:gd name="connsiteY7" fmla="*/ 1682789 h 3365578"/>
              <a:gd name="connsiteX8" fmla="*/ 25697 w 3396437"/>
              <a:gd name="connsiteY8" fmla="*/ 268833 h 3365578"/>
              <a:gd name="connsiteX9" fmla="*/ 206385 w 3396437"/>
              <a:gd name="connsiteY9" fmla="*/ 3499 h 3365578"/>
              <a:gd name="connsiteX0" fmla="*/ 184458 w 3374510"/>
              <a:gd name="connsiteY0" fmla="*/ 3499 h 3365578"/>
              <a:gd name="connsiteX1" fmla="*/ 1694913 w 3374510"/>
              <a:gd name="connsiteY1" fmla="*/ 0 h 3365578"/>
              <a:gd name="connsiteX2" fmla="*/ 3371590 w 3374510"/>
              <a:gd name="connsiteY2" fmla="*/ 1511155 h 3365578"/>
              <a:gd name="connsiteX3" fmla="*/ 3374510 w 3374510"/>
              <a:gd name="connsiteY3" fmla="*/ 1572834 h 3365578"/>
              <a:gd name="connsiteX4" fmla="*/ 3374510 w 3374510"/>
              <a:gd name="connsiteY4" fmla="*/ 1785764 h 3365578"/>
              <a:gd name="connsiteX5" fmla="*/ 3371018 w 3374510"/>
              <a:gd name="connsiteY5" fmla="*/ 1854844 h 3365578"/>
              <a:gd name="connsiteX6" fmla="*/ 1694913 w 3374510"/>
              <a:gd name="connsiteY6" fmla="*/ 3365578 h 3365578"/>
              <a:gd name="connsiteX7" fmla="*/ 10111 w 3374510"/>
              <a:gd name="connsiteY7" fmla="*/ 1682789 h 3365578"/>
              <a:gd name="connsiteX8" fmla="*/ 3770 w 3374510"/>
              <a:gd name="connsiteY8" fmla="*/ 268833 h 3365578"/>
              <a:gd name="connsiteX9" fmla="*/ 184458 w 3374510"/>
              <a:gd name="connsiteY9" fmla="*/ 3499 h 3365578"/>
              <a:gd name="connsiteX0" fmla="*/ 184458 w 3374510"/>
              <a:gd name="connsiteY0" fmla="*/ 3499 h 3365578"/>
              <a:gd name="connsiteX1" fmla="*/ 1694913 w 3374510"/>
              <a:gd name="connsiteY1" fmla="*/ 0 h 3365578"/>
              <a:gd name="connsiteX2" fmla="*/ 3371590 w 3374510"/>
              <a:gd name="connsiteY2" fmla="*/ 1511155 h 3365578"/>
              <a:gd name="connsiteX3" fmla="*/ 3374510 w 3374510"/>
              <a:gd name="connsiteY3" fmla="*/ 1572834 h 3365578"/>
              <a:gd name="connsiteX4" fmla="*/ 3374510 w 3374510"/>
              <a:gd name="connsiteY4" fmla="*/ 1785764 h 3365578"/>
              <a:gd name="connsiteX5" fmla="*/ 3371018 w 3374510"/>
              <a:gd name="connsiteY5" fmla="*/ 1854844 h 3365578"/>
              <a:gd name="connsiteX6" fmla="*/ 1694913 w 3374510"/>
              <a:gd name="connsiteY6" fmla="*/ 3365578 h 3365578"/>
              <a:gd name="connsiteX7" fmla="*/ 10111 w 3374510"/>
              <a:gd name="connsiteY7" fmla="*/ 1682789 h 3365578"/>
              <a:gd name="connsiteX8" fmla="*/ 3770 w 3374510"/>
              <a:gd name="connsiteY8" fmla="*/ 248958 h 3365578"/>
              <a:gd name="connsiteX9" fmla="*/ 184458 w 3374510"/>
              <a:gd name="connsiteY9" fmla="*/ 3499 h 3365578"/>
              <a:gd name="connsiteX0" fmla="*/ 164583 w 3374510"/>
              <a:gd name="connsiteY0" fmla="*/ 3499 h 3365578"/>
              <a:gd name="connsiteX1" fmla="*/ 1694913 w 3374510"/>
              <a:gd name="connsiteY1" fmla="*/ 0 h 3365578"/>
              <a:gd name="connsiteX2" fmla="*/ 3371590 w 3374510"/>
              <a:gd name="connsiteY2" fmla="*/ 1511155 h 3365578"/>
              <a:gd name="connsiteX3" fmla="*/ 3374510 w 3374510"/>
              <a:gd name="connsiteY3" fmla="*/ 1572834 h 3365578"/>
              <a:gd name="connsiteX4" fmla="*/ 3374510 w 3374510"/>
              <a:gd name="connsiteY4" fmla="*/ 1785764 h 3365578"/>
              <a:gd name="connsiteX5" fmla="*/ 3371018 w 3374510"/>
              <a:gd name="connsiteY5" fmla="*/ 1854844 h 3365578"/>
              <a:gd name="connsiteX6" fmla="*/ 1694913 w 3374510"/>
              <a:gd name="connsiteY6" fmla="*/ 3365578 h 3365578"/>
              <a:gd name="connsiteX7" fmla="*/ 10111 w 3374510"/>
              <a:gd name="connsiteY7" fmla="*/ 1682789 h 3365578"/>
              <a:gd name="connsiteX8" fmla="*/ 3770 w 3374510"/>
              <a:gd name="connsiteY8" fmla="*/ 248958 h 3365578"/>
              <a:gd name="connsiteX9" fmla="*/ 164583 w 3374510"/>
              <a:gd name="connsiteY9" fmla="*/ 3499 h 3365578"/>
              <a:gd name="connsiteX0" fmla="*/ 164583 w 3374510"/>
              <a:gd name="connsiteY0" fmla="*/ 3499 h 3365578"/>
              <a:gd name="connsiteX1" fmla="*/ 1694913 w 3374510"/>
              <a:gd name="connsiteY1" fmla="*/ 0 h 3365578"/>
              <a:gd name="connsiteX2" fmla="*/ 3371590 w 3374510"/>
              <a:gd name="connsiteY2" fmla="*/ 1511155 h 3365578"/>
              <a:gd name="connsiteX3" fmla="*/ 3374510 w 3374510"/>
              <a:gd name="connsiteY3" fmla="*/ 1572834 h 3365578"/>
              <a:gd name="connsiteX4" fmla="*/ 3374510 w 3374510"/>
              <a:gd name="connsiteY4" fmla="*/ 1785764 h 3365578"/>
              <a:gd name="connsiteX5" fmla="*/ 3371018 w 3374510"/>
              <a:gd name="connsiteY5" fmla="*/ 1854844 h 3365578"/>
              <a:gd name="connsiteX6" fmla="*/ 1694913 w 3374510"/>
              <a:gd name="connsiteY6" fmla="*/ 3365578 h 3365578"/>
              <a:gd name="connsiteX7" fmla="*/ 10111 w 3374510"/>
              <a:gd name="connsiteY7" fmla="*/ 1682789 h 3365578"/>
              <a:gd name="connsiteX8" fmla="*/ 3770 w 3374510"/>
              <a:gd name="connsiteY8" fmla="*/ 248958 h 3365578"/>
              <a:gd name="connsiteX9" fmla="*/ 164583 w 3374510"/>
              <a:gd name="connsiteY9" fmla="*/ 3499 h 336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4510" h="3365578">
                <a:moveTo>
                  <a:pt x="164583" y="3499"/>
                </a:moveTo>
                <a:lnTo>
                  <a:pt x="1694913" y="0"/>
                </a:lnTo>
                <a:cubicBezTo>
                  <a:pt x="2616077" y="36014"/>
                  <a:pt x="3290842" y="666678"/>
                  <a:pt x="3371590" y="1511155"/>
                </a:cubicBezTo>
                <a:lnTo>
                  <a:pt x="3374510" y="1572834"/>
                </a:lnTo>
                <a:lnTo>
                  <a:pt x="3374510" y="1785764"/>
                </a:lnTo>
                <a:lnTo>
                  <a:pt x="3371018" y="1854844"/>
                </a:lnTo>
                <a:cubicBezTo>
                  <a:pt x="3284739" y="2703401"/>
                  <a:pt x="2567248" y="3365578"/>
                  <a:pt x="1694913" y="3365578"/>
                </a:cubicBezTo>
                <a:cubicBezTo>
                  <a:pt x="764423" y="3365578"/>
                  <a:pt x="18518" y="2580065"/>
                  <a:pt x="10111" y="1682789"/>
                </a:cubicBezTo>
                <a:cubicBezTo>
                  <a:pt x="-7791" y="1211698"/>
                  <a:pt x="3472" y="731714"/>
                  <a:pt x="3770" y="248958"/>
                </a:cubicBezTo>
                <a:cubicBezTo>
                  <a:pt x="4069" y="94770"/>
                  <a:pt x="-7504" y="7318"/>
                  <a:pt x="164583" y="3499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2548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points og 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>
            <a:extLst>
              <a:ext uri="{FF2B5EF4-FFF2-40B4-BE49-F238E27FC236}">
                <a16:creationId xmlns:a16="http://schemas.microsoft.com/office/drawing/2014/main" id="{B85E4C3E-69D3-EC42-B0E2-52B44AB96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41362"/>
            <a:ext cx="5783317" cy="1085849"/>
          </a:xfrm>
        </p:spPr>
        <p:txBody>
          <a:bodyPr anchor="b">
            <a:norm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E971B245-8D81-C447-8D39-70714EB160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3118216"/>
            <a:ext cx="5783316" cy="2448655"/>
          </a:xfrm>
        </p:spPr>
        <p:txBody>
          <a:bodyPr/>
          <a:lstStyle>
            <a:lvl1pPr marL="342900" indent="-342900" algn="l">
              <a:buClr>
                <a:srgbClr val="333E92"/>
              </a:buClr>
              <a:buFont typeface="Arial" panose="020B0604020202020204" pitchFamily="34" charset="0"/>
              <a:buChar char="•"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Tekst </a:t>
            </a:r>
          </a:p>
          <a:p>
            <a:r>
              <a:rPr lang="nb-NO" dirty="0"/>
              <a:t>Tekst </a:t>
            </a:r>
          </a:p>
          <a:p>
            <a:r>
              <a:rPr lang="nb-NO" dirty="0"/>
              <a:t>Tekst </a:t>
            </a:r>
          </a:p>
          <a:p>
            <a:r>
              <a:rPr lang="nb-NO" dirty="0"/>
              <a:t>Tekst</a:t>
            </a:r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60334A78-184E-554A-BCC9-76826CB10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41171" y="1905614"/>
            <a:ext cx="3372860" cy="3365578"/>
          </a:xfrm>
          <a:custGeom>
            <a:avLst/>
            <a:gdLst>
              <a:gd name="connsiteX0" fmla="*/ 248387 w 3374838"/>
              <a:gd name="connsiteY0" fmla="*/ 0 h 3370029"/>
              <a:gd name="connsiteX1" fmla="*/ 1695241 w 3374838"/>
              <a:gd name="connsiteY1" fmla="*/ 4451 h 3370029"/>
              <a:gd name="connsiteX2" fmla="*/ 3371918 w 3374838"/>
              <a:gd name="connsiteY2" fmla="*/ 1515606 h 3370029"/>
              <a:gd name="connsiteX3" fmla="*/ 3374838 w 3374838"/>
              <a:gd name="connsiteY3" fmla="*/ 1577285 h 3370029"/>
              <a:gd name="connsiteX4" fmla="*/ 3374838 w 3374838"/>
              <a:gd name="connsiteY4" fmla="*/ 1790215 h 3370029"/>
              <a:gd name="connsiteX5" fmla="*/ 3371346 w 3374838"/>
              <a:gd name="connsiteY5" fmla="*/ 1859295 h 3370029"/>
              <a:gd name="connsiteX6" fmla="*/ 1695241 w 3374838"/>
              <a:gd name="connsiteY6" fmla="*/ 3370029 h 3370029"/>
              <a:gd name="connsiteX7" fmla="*/ 10439 w 3374838"/>
              <a:gd name="connsiteY7" fmla="*/ 1687240 h 3370029"/>
              <a:gd name="connsiteX8" fmla="*/ 16023 w 3374838"/>
              <a:gd name="connsiteY8" fmla="*/ 263087 h 3370029"/>
              <a:gd name="connsiteX9" fmla="*/ 248387 w 3374838"/>
              <a:gd name="connsiteY9" fmla="*/ 0 h 3370029"/>
              <a:gd name="connsiteX0" fmla="*/ 252570 w 3379021"/>
              <a:gd name="connsiteY0" fmla="*/ 0 h 3370029"/>
              <a:gd name="connsiteX1" fmla="*/ 1699424 w 3379021"/>
              <a:gd name="connsiteY1" fmla="*/ 4451 h 3370029"/>
              <a:gd name="connsiteX2" fmla="*/ 3376101 w 3379021"/>
              <a:gd name="connsiteY2" fmla="*/ 1515606 h 3370029"/>
              <a:gd name="connsiteX3" fmla="*/ 3379021 w 3379021"/>
              <a:gd name="connsiteY3" fmla="*/ 1577285 h 3370029"/>
              <a:gd name="connsiteX4" fmla="*/ 3379021 w 3379021"/>
              <a:gd name="connsiteY4" fmla="*/ 1790215 h 3370029"/>
              <a:gd name="connsiteX5" fmla="*/ 3375529 w 3379021"/>
              <a:gd name="connsiteY5" fmla="*/ 1859295 h 3370029"/>
              <a:gd name="connsiteX6" fmla="*/ 1699424 w 3379021"/>
              <a:gd name="connsiteY6" fmla="*/ 3370029 h 3370029"/>
              <a:gd name="connsiteX7" fmla="*/ 14622 w 3379021"/>
              <a:gd name="connsiteY7" fmla="*/ 1687240 h 3370029"/>
              <a:gd name="connsiteX8" fmla="*/ 11108 w 3379021"/>
              <a:gd name="connsiteY8" fmla="*/ 276735 h 3370029"/>
              <a:gd name="connsiteX9" fmla="*/ 252570 w 3379021"/>
              <a:gd name="connsiteY9" fmla="*/ 0 h 3370029"/>
              <a:gd name="connsiteX0" fmla="*/ 252570 w 3379021"/>
              <a:gd name="connsiteY0" fmla="*/ 0 h 3370029"/>
              <a:gd name="connsiteX1" fmla="*/ 1699424 w 3379021"/>
              <a:gd name="connsiteY1" fmla="*/ 4451 h 3370029"/>
              <a:gd name="connsiteX2" fmla="*/ 3376101 w 3379021"/>
              <a:gd name="connsiteY2" fmla="*/ 1515606 h 3370029"/>
              <a:gd name="connsiteX3" fmla="*/ 3379021 w 3379021"/>
              <a:gd name="connsiteY3" fmla="*/ 1577285 h 3370029"/>
              <a:gd name="connsiteX4" fmla="*/ 3379021 w 3379021"/>
              <a:gd name="connsiteY4" fmla="*/ 1790215 h 3370029"/>
              <a:gd name="connsiteX5" fmla="*/ 3375529 w 3379021"/>
              <a:gd name="connsiteY5" fmla="*/ 1859295 h 3370029"/>
              <a:gd name="connsiteX6" fmla="*/ 1699424 w 3379021"/>
              <a:gd name="connsiteY6" fmla="*/ 3370029 h 3370029"/>
              <a:gd name="connsiteX7" fmla="*/ 14622 w 3379021"/>
              <a:gd name="connsiteY7" fmla="*/ 1687240 h 3370029"/>
              <a:gd name="connsiteX8" fmla="*/ 11108 w 3379021"/>
              <a:gd name="connsiteY8" fmla="*/ 276735 h 3370029"/>
              <a:gd name="connsiteX9" fmla="*/ 252570 w 3379021"/>
              <a:gd name="connsiteY9" fmla="*/ 0 h 3370029"/>
              <a:gd name="connsiteX0" fmla="*/ 246409 w 3372860"/>
              <a:gd name="connsiteY0" fmla="*/ 0 h 3370029"/>
              <a:gd name="connsiteX1" fmla="*/ 1693263 w 3372860"/>
              <a:gd name="connsiteY1" fmla="*/ 4451 h 3370029"/>
              <a:gd name="connsiteX2" fmla="*/ 3369940 w 3372860"/>
              <a:gd name="connsiteY2" fmla="*/ 1515606 h 3370029"/>
              <a:gd name="connsiteX3" fmla="*/ 3372860 w 3372860"/>
              <a:gd name="connsiteY3" fmla="*/ 1577285 h 3370029"/>
              <a:gd name="connsiteX4" fmla="*/ 3372860 w 3372860"/>
              <a:gd name="connsiteY4" fmla="*/ 1790215 h 3370029"/>
              <a:gd name="connsiteX5" fmla="*/ 3369368 w 3372860"/>
              <a:gd name="connsiteY5" fmla="*/ 1859295 h 3370029"/>
              <a:gd name="connsiteX6" fmla="*/ 1693263 w 3372860"/>
              <a:gd name="connsiteY6" fmla="*/ 3370029 h 3370029"/>
              <a:gd name="connsiteX7" fmla="*/ 8461 w 3372860"/>
              <a:gd name="connsiteY7" fmla="*/ 1687240 h 3370029"/>
              <a:gd name="connsiteX8" fmla="*/ 4947 w 3372860"/>
              <a:gd name="connsiteY8" fmla="*/ 276735 h 3370029"/>
              <a:gd name="connsiteX9" fmla="*/ 246409 w 3372860"/>
              <a:gd name="connsiteY9" fmla="*/ 0 h 3370029"/>
              <a:gd name="connsiteX0" fmla="*/ 198835 w 3398074"/>
              <a:gd name="connsiteY0" fmla="*/ 4647 h 3365578"/>
              <a:gd name="connsiteX1" fmla="*/ 1718477 w 3398074"/>
              <a:gd name="connsiteY1" fmla="*/ 0 h 3365578"/>
              <a:gd name="connsiteX2" fmla="*/ 3395154 w 3398074"/>
              <a:gd name="connsiteY2" fmla="*/ 1511155 h 3365578"/>
              <a:gd name="connsiteX3" fmla="*/ 3398074 w 3398074"/>
              <a:gd name="connsiteY3" fmla="*/ 1572834 h 3365578"/>
              <a:gd name="connsiteX4" fmla="*/ 3398074 w 3398074"/>
              <a:gd name="connsiteY4" fmla="*/ 1785764 h 3365578"/>
              <a:gd name="connsiteX5" fmla="*/ 3394582 w 3398074"/>
              <a:gd name="connsiteY5" fmla="*/ 1854844 h 3365578"/>
              <a:gd name="connsiteX6" fmla="*/ 1718477 w 3398074"/>
              <a:gd name="connsiteY6" fmla="*/ 3365578 h 3365578"/>
              <a:gd name="connsiteX7" fmla="*/ 33675 w 3398074"/>
              <a:gd name="connsiteY7" fmla="*/ 1682789 h 3365578"/>
              <a:gd name="connsiteX8" fmla="*/ 30161 w 3398074"/>
              <a:gd name="connsiteY8" fmla="*/ 272284 h 3365578"/>
              <a:gd name="connsiteX9" fmla="*/ 198835 w 3398074"/>
              <a:gd name="connsiteY9" fmla="*/ 4647 h 3365578"/>
              <a:gd name="connsiteX0" fmla="*/ 173621 w 3372860"/>
              <a:gd name="connsiteY0" fmla="*/ 4647 h 3365578"/>
              <a:gd name="connsiteX1" fmla="*/ 1693263 w 3372860"/>
              <a:gd name="connsiteY1" fmla="*/ 0 h 3365578"/>
              <a:gd name="connsiteX2" fmla="*/ 3369940 w 3372860"/>
              <a:gd name="connsiteY2" fmla="*/ 1511155 h 3365578"/>
              <a:gd name="connsiteX3" fmla="*/ 3372860 w 3372860"/>
              <a:gd name="connsiteY3" fmla="*/ 1572834 h 3365578"/>
              <a:gd name="connsiteX4" fmla="*/ 3372860 w 3372860"/>
              <a:gd name="connsiteY4" fmla="*/ 1785764 h 3365578"/>
              <a:gd name="connsiteX5" fmla="*/ 3369368 w 3372860"/>
              <a:gd name="connsiteY5" fmla="*/ 1854844 h 3365578"/>
              <a:gd name="connsiteX6" fmla="*/ 1693263 w 3372860"/>
              <a:gd name="connsiteY6" fmla="*/ 3365578 h 3365578"/>
              <a:gd name="connsiteX7" fmla="*/ 8461 w 3372860"/>
              <a:gd name="connsiteY7" fmla="*/ 1682789 h 3365578"/>
              <a:gd name="connsiteX8" fmla="*/ 4947 w 3372860"/>
              <a:gd name="connsiteY8" fmla="*/ 272284 h 3365578"/>
              <a:gd name="connsiteX9" fmla="*/ 173621 w 3372860"/>
              <a:gd name="connsiteY9" fmla="*/ 4647 h 3365578"/>
              <a:gd name="connsiteX0" fmla="*/ 173621 w 3372860"/>
              <a:gd name="connsiteY0" fmla="*/ 4647 h 3365578"/>
              <a:gd name="connsiteX1" fmla="*/ 1693263 w 3372860"/>
              <a:gd name="connsiteY1" fmla="*/ 0 h 3365578"/>
              <a:gd name="connsiteX2" fmla="*/ 3369940 w 3372860"/>
              <a:gd name="connsiteY2" fmla="*/ 1511155 h 3365578"/>
              <a:gd name="connsiteX3" fmla="*/ 3372860 w 3372860"/>
              <a:gd name="connsiteY3" fmla="*/ 1572834 h 3365578"/>
              <a:gd name="connsiteX4" fmla="*/ 3372860 w 3372860"/>
              <a:gd name="connsiteY4" fmla="*/ 1785764 h 3365578"/>
              <a:gd name="connsiteX5" fmla="*/ 3369368 w 3372860"/>
              <a:gd name="connsiteY5" fmla="*/ 1854844 h 3365578"/>
              <a:gd name="connsiteX6" fmla="*/ 1693263 w 3372860"/>
              <a:gd name="connsiteY6" fmla="*/ 3365578 h 3365578"/>
              <a:gd name="connsiteX7" fmla="*/ 8461 w 3372860"/>
              <a:gd name="connsiteY7" fmla="*/ 1682789 h 3365578"/>
              <a:gd name="connsiteX8" fmla="*/ 4947 w 3372860"/>
              <a:gd name="connsiteY8" fmla="*/ 272284 h 3365578"/>
              <a:gd name="connsiteX9" fmla="*/ 173621 w 3372860"/>
              <a:gd name="connsiteY9" fmla="*/ 4647 h 3365578"/>
              <a:gd name="connsiteX0" fmla="*/ 173621 w 3372860"/>
              <a:gd name="connsiteY0" fmla="*/ 4647 h 3365578"/>
              <a:gd name="connsiteX1" fmla="*/ 1693263 w 3372860"/>
              <a:gd name="connsiteY1" fmla="*/ 0 h 3365578"/>
              <a:gd name="connsiteX2" fmla="*/ 3369940 w 3372860"/>
              <a:gd name="connsiteY2" fmla="*/ 1511155 h 3365578"/>
              <a:gd name="connsiteX3" fmla="*/ 3372860 w 3372860"/>
              <a:gd name="connsiteY3" fmla="*/ 1572834 h 3365578"/>
              <a:gd name="connsiteX4" fmla="*/ 3372860 w 3372860"/>
              <a:gd name="connsiteY4" fmla="*/ 1785764 h 3365578"/>
              <a:gd name="connsiteX5" fmla="*/ 3369368 w 3372860"/>
              <a:gd name="connsiteY5" fmla="*/ 1854844 h 3365578"/>
              <a:gd name="connsiteX6" fmla="*/ 1693263 w 3372860"/>
              <a:gd name="connsiteY6" fmla="*/ 3365578 h 3365578"/>
              <a:gd name="connsiteX7" fmla="*/ 8461 w 3372860"/>
              <a:gd name="connsiteY7" fmla="*/ 1682789 h 3365578"/>
              <a:gd name="connsiteX8" fmla="*/ 4947 w 3372860"/>
              <a:gd name="connsiteY8" fmla="*/ 244988 h 3365578"/>
              <a:gd name="connsiteX9" fmla="*/ 173621 w 3372860"/>
              <a:gd name="connsiteY9" fmla="*/ 4647 h 3365578"/>
              <a:gd name="connsiteX0" fmla="*/ 173621 w 3372860"/>
              <a:gd name="connsiteY0" fmla="*/ 4647 h 3365578"/>
              <a:gd name="connsiteX1" fmla="*/ 1693263 w 3372860"/>
              <a:gd name="connsiteY1" fmla="*/ 0 h 3365578"/>
              <a:gd name="connsiteX2" fmla="*/ 3369940 w 3372860"/>
              <a:gd name="connsiteY2" fmla="*/ 1511155 h 3365578"/>
              <a:gd name="connsiteX3" fmla="*/ 3372860 w 3372860"/>
              <a:gd name="connsiteY3" fmla="*/ 1572834 h 3365578"/>
              <a:gd name="connsiteX4" fmla="*/ 3372860 w 3372860"/>
              <a:gd name="connsiteY4" fmla="*/ 1785764 h 3365578"/>
              <a:gd name="connsiteX5" fmla="*/ 3369368 w 3372860"/>
              <a:gd name="connsiteY5" fmla="*/ 1854844 h 3365578"/>
              <a:gd name="connsiteX6" fmla="*/ 1693263 w 3372860"/>
              <a:gd name="connsiteY6" fmla="*/ 3365578 h 3365578"/>
              <a:gd name="connsiteX7" fmla="*/ 8461 w 3372860"/>
              <a:gd name="connsiteY7" fmla="*/ 1682789 h 3365578"/>
              <a:gd name="connsiteX8" fmla="*/ 4947 w 3372860"/>
              <a:gd name="connsiteY8" fmla="*/ 244988 h 3365578"/>
              <a:gd name="connsiteX9" fmla="*/ 173621 w 3372860"/>
              <a:gd name="connsiteY9" fmla="*/ 4647 h 3365578"/>
              <a:gd name="connsiteX0" fmla="*/ 173621 w 3372860"/>
              <a:gd name="connsiteY0" fmla="*/ 4647 h 3365578"/>
              <a:gd name="connsiteX1" fmla="*/ 1693263 w 3372860"/>
              <a:gd name="connsiteY1" fmla="*/ 0 h 3365578"/>
              <a:gd name="connsiteX2" fmla="*/ 3369940 w 3372860"/>
              <a:gd name="connsiteY2" fmla="*/ 1511155 h 3365578"/>
              <a:gd name="connsiteX3" fmla="*/ 3372860 w 3372860"/>
              <a:gd name="connsiteY3" fmla="*/ 1572834 h 3365578"/>
              <a:gd name="connsiteX4" fmla="*/ 3372860 w 3372860"/>
              <a:gd name="connsiteY4" fmla="*/ 1785764 h 3365578"/>
              <a:gd name="connsiteX5" fmla="*/ 3369368 w 3372860"/>
              <a:gd name="connsiteY5" fmla="*/ 1854844 h 3365578"/>
              <a:gd name="connsiteX6" fmla="*/ 1693263 w 3372860"/>
              <a:gd name="connsiteY6" fmla="*/ 3365578 h 3365578"/>
              <a:gd name="connsiteX7" fmla="*/ 8461 w 3372860"/>
              <a:gd name="connsiteY7" fmla="*/ 1682789 h 3365578"/>
              <a:gd name="connsiteX8" fmla="*/ 4947 w 3372860"/>
              <a:gd name="connsiteY8" fmla="*/ 244988 h 3365578"/>
              <a:gd name="connsiteX9" fmla="*/ 173621 w 3372860"/>
              <a:gd name="connsiteY9" fmla="*/ 4647 h 336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2860" h="3365578">
                <a:moveTo>
                  <a:pt x="173621" y="4647"/>
                </a:moveTo>
                <a:lnTo>
                  <a:pt x="1693263" y="0"/>
                </a:lnTo>
                <a:cubicBezTo>
                  <a:pt x="2614427" y="36014"/>
                  <a:pt x="3289192" y="666678"/>
                  <a:pt x="3369940" y="1511155"/>
                </a:cubicBezTo>
                <a:lnTo>
                  <a:pt x="3372860" y="1572834"/>
                </a:lnTo>
                <a:lnTo>
                  <a:pt x="3372860" y="1785764"/>
                </a:lnTo>
                <a:lnTo>
                  <a:pt x="3369368" y="1854844"/>
                </a:lnTo>
                <a:cubicBezTo>
                  <a:pt x="3283089" y="2703401"/>
                  <a:pt x="2565598" y="3365578"/>
                  <a:pt x="1693263" y="3365578"/>
                </a:cubicBezTo>
                <a:cubicBezTo>
                  <a:pt x="762773" y="3365578"/>
                  <a:pt x="16868" y="2580065"/>
                  <a:pt x="8461" y="1682789"/>
                </a:cubicBezTo>
                <a:cubicBezTo>
                  <a:pt x="-9441" y="1211698"/>
                  <a:pt x="6946" y="736842"/>
                  <a:pt x="4947" y="244988"/>
                </a:cubicBezTo>
                <a:cubicBezTo>
                  <a:pt x="2948" y="105597"/>
                  <a:pt x="-15336" y="8466"/>
                  <a:pt x="173621" y="464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9113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vit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2">
            <a:extLst>
              <a:ext uri="{FF2B5EF4-FFF2-40B4-BE49-F238E27FC236}">
                <a16:creationId xmlns:a16="http://schemas.microsoft.com/office/drawing/2014/main" id="{8924EF62-A062-3745-9F2E-1F9F69C66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67" y="3771017"/>
            <a:ext cx="4320395" cy="2544805"/>
          </a:xfrm>
        </p:spPr>
        <p:txBody>
          <a:bodyPr/>
          <a:lstStyle>
            <a:lvl1pPr marL="0" indent="0" algn="l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4AF4F448-FBC5-E941-BE53-5EA136A7B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167" y="2343151"/>
            <a:ext cx="5464833" cy="1085849"/>
          </a:xfrm>
        </p:spPr>
        <p:txBody>
          <a:bodyPr anchor="b">
            <a:norm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7" name="Plassholder for bilde 26">
            <a:extLst>
              <a:ext uri="{FF2B5EF4-FFF2-40B4-BE49-F238E27FC236}">
                <a16:creationId xmlns:a16="http://schemas.microsoft.com/office/drawing/2014/main" id="{CF6C85A3-C4FF-5F4E-B8C8-5D81AC7EF8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2400" y="1"/>
            <a:ext cx="6959600" cy="6858000"/>
          </a:xfrm>
          <a:custGeom>
            <a:avLst/>
            <a:gdLst>
              <a:gd name="connsiteX0" fmla="*/ 5838716 w 6959600"/>
              <a:gd name="connsiteY0" fmla="*/ 4732627 h 6858000"/>
              <a:gd name="connsiteX1" fmla="*/ 6959600 w 6959600"/>
              <a:gd name="connsiteY1" fmla="*/ 4734089 h 6858000"/>
              <a:gd name="connsiteX2" fmla="*/ 6959600 w 6959600"/>
              <a:gd name="connsiteY2" fmla="*/ 6858000 h 6858000"/>
              <a:gd name="connsiteX3" fmla="*/ 5796617 w 6959600"/>
              <a:gd name="connsiteY3" fmla="*/ 6858000 h 6858000"/>
              <a:gd name="connsiteX4" fmla="*/ 5734528 w 6959600"/>
              <a:gd name="connsiteY4" fmla="*/ 6853498 h 6858000"/>
              <a:gd name="connsiteX5" fmla="*/ 4744978 w 6959600"/>
              <a:gd name="connsiteY5" fmla="*/ 5785682 h 6858000"/>
              <a:gd name="connsiteX6" fmla="*/ 5838716 w 6959600"/>
              <a:gd name="connsiteY6" fmla="*/ 4732627 h 6858000"/>
              <a:gd name="connsiteX7" fmla="*/ 3422803 w 6959600"/>
              <a:gd name="connsiteY7" fmla="*/ 4719291 h 6858000"/>
              <a:gd name="connsiteX8" fmla="*/ 4560824 w 6959600"/>
              <a:gd name="connsiteY8" fmla="*/ 5840774 h 6858000"/>
              <a:gd name="connsiteX9" fmla="*/ 3712902 w 6959600"/>
              <a:gd name="connsiteY9" fmla="*/ 6848784 h 6858000"/>
              <a:gd name="connsiteX10" fmla="*/ 3674232 w 6959600"/>
              <a:gd name="connsiteY10" fmla="*/ 6858000 h 6858000"/>
              <a:gd name="connsiteX11" fmla="*/ 54202 w 6959600"/>
              <a:gd name="connsiteY11" fmla="*/ 6858000 h 6858000"/>
              <a:gd name="connsiteX12" fmla="*/ 51848 w 6959600"/>
              <a:gd name="connsiteY12" fmla="*/ 6856668 h 6858000"/>
              <a:gd name="connsiteX13" fmla="*/ 29243 w 6959600"/>
              <a:gd name="connsiteY13" fmla="*/ 6739147 h 6858000"/>
              <a:gd name="connsiteX14" fmla="*/ 257217 w 6959600"/>
              <a:gd name="connsiteY14" fmla="*/ 5154728 h 6858000"/>
              <a:gd name="connsiteX15" fmla="*/ 1086816 w 6959600"/>
              <a:gd name="connsiteY15" fmla="*/ 4721244 h 6858000"/>
              <a:gd name="connsiteX16" fmla="*/ 3484437 w 6959600"/>
              <a:gd name="connsiteY16" fmla="*/ 2255647 h 6858000"/>
              <a:gd name="connsiteX17" fmla="*/ 4549541 w 6959600"/>
              <a:gd name="connsiteY17" fmla="*/ 3319478 h 6858000"/>
              <a:gd name="connsiteX18" fmla="*/ 3484437 w 6959600"/>
              <a:gd name="connsiteY18" fmla="*/ 4383308 h 6858000"/>
              <a:gd name="connsiteX19" fmla="*/ 2569761 w 6959600"/>
              <a:gd name="connsiteY19" fmla="*/ 4386122 h 6858000"/>
              <a:gd name="connsiteX20" fmla="*/ 2422865 w 6959600"/>
              <a:gd name="connsiteY20" fmla="*/ 4219803 h 6858000"/>
              <a:gd name="connsiteX21" fmla="*/ 2419334 w 6959600"/>
              <a:gd name="connsiteY21" fmla="*/ 3319478 h 6858000"/>
              <a:gd name="connsiteX22" fmla="*/ 3484437 w 6959600"/>
              <a:gd name="connsiteY22" fmla="*/ 2255647 h 6858000"/>
              <a:gd name="connsiteX23" fmla="*/ 5838716 w 6959600"/>
              <a:gd name="connsiteY23" fmla="*/ 2255645 h 6858000"/>
              <a:gd name="connsiteX24" fmla="*/ 6959600 w 6959600"/>
              <a:gd name="connsiteY24" fmla="*/ 2257107 h 6858000"/>
              <a:gd name="connsiteX25" fmla="*/ 6959600 w 6959600"/>
              <a:gd name="connsiteY25" fmla="*/ 4386121 h 6858000"/>
              <a:gd name="connsiteX26" fmla="*/ 5866991 w 6959600"/>
              <a:gd name="connsiteY26" fmla="*/ 4386121 h 6858000"/>
              <a:gd name="connsiteX27" fmla="*/ 4744978 w 6959600"/>
              <a:gd name="connsiteY27" fmla="*/ 3308701 h 6858000"/>
              <a:gd name="connsiteX28" fmla="*/ 5838716 w 6959600"/>
              <a:gd name="connsiteY28" fmla="*/ 2255645 h 6858000"/>
              <a:gd name="connsiteX29" fmla="*/ 3011454 w 6959600"/>
              <a:gd name="connsiteY29" fmla="*/ 0 h 6858000"/>
              <a:gd name="connsiteX30" fmla="*/ 6959600 w 6959600"/>
              <a:gd name="connsiteY30" fmla="*/ 0 h 6858000"/>
              <a:gd name="connsiteX31" fmla="*/ 6959600 w 6959600"/>
              <a:gd name="connsiteY31" fmla="*/ 2032414 h 6858000"/>
              <a:gd name="connsiteX32" fmla="*/ 2517392 w 6959600"/>
              <a:gd name="connsiteY32" fmla="*/ 2026518 h 6858000"/>
              <a:gd name="connsiteX33" fmla="*/ 2392359 w 6959600"/>
              <a:gd name="connsiteY33" fmla="*/ 1887286 h 6858000"/>
              <a:gd name="connsiteX34" fmla="*/ 2610263 w 6959600"/>
              <a:gd name="connsiteY34" fmla="*/ 329572 h 6858000"/>
              <a:gd name="connsiteX35" fmla="*/ 2988601 w 6959600"/>
              <a:gd name="connsiteY35" fmla="*/ 9480 h 6858000"/>
              <a:gd name="connsiteX36" fmla="*/ 688589 w 6959600"/>
              <a:gd name="connsiteY36" fmla="*/ 0 h 6858000"/>
              <a:gd name="connsiteX37" fmla="*/ 2101956 w 6959600"/>
              <a:gd name="connsiteY37" fmla="*/ 0 h 6858000"/>
              <a:gd name="connsiteX38" fmla="*/ 2103918 w 6959600"/>
              <a:gd name="connsiteY38" fmla="*/ 22616 h 6858000"/>
              <a:gd name="connsiteX39" fmla="*/ 2103877 w 6959600"/>
              <a:gd name="connsiteY39" fmla="*/ 90768 h 6858000"/>
              <a:gd name="connsiteX40" fmla="*/ 2107370 w 6959600"/>
              <a:gd name="connsiteY40" fmla="*/ 981441 h 6858000"/>
              <a:gd name="connsiteX41" fmla="*/ 1053685 w 6959600"/>
              <a:gd name="connsiteY41" fmla="*/ 2033867 h 6858000"/>
              <a:gd name="connsiteX42" fmla="*/ 0 w 6959600"/>
              <a:gd name="connsiteY42" fmla="*/ 981441 h 6858000"/>
              <a:gd name="connsiteX43" fmla="*/ 629802 w 6959600"/>
              <a:gd name="connsiteY43" fmla="*/ 21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959600" h="6858000">
                <a:moveTo>
                  <a:pt x="5838716" y="4732627"/>
                </a:moveTo>
                <a:lnTo>
                  <a:pt x="6959600" y="4734089"/>
                </a:lnTo>
                <a:lnTo>
                  <a:pt x="6959600" y="6858000"/>
                </a:lnTo>
                <a:lnTo>
                  <a:pt x="5796617" y="6858000"/>
                </a:lnTo>
                <a:lnTo>
                  <a:pt x="5734528" y="6853498"/>
                </a:lnTo>
                <a:cubicBezTo>
                  <a:pt x="5092674" y="6779695"/>
                  <a:pt x="4758064" y="6325781"/>
                  <a:pt x="4744978" y="5785682"/>
                </a:cubicBezTo>
                <a:cubicBezTo>
                  <a:pt x="4761628" y="5311995"/>
                  <a:pt x="5127408" y="4754600"/>
                  <a:pt x="5838716" y="4732627"/>
                </a:cubicBezTo>
                <a:close/>
                <a:moveTo>
                  <a:pt x="3422803" y="4719291"/>
                </a:moveTo>
                <a:cubicBezTo>
                  <a:pt x="4200603" y="4748792"/>
                  <a:pt x="4546476" y="5254793"/>
                  <a:pt x="4560824" y="5840774"/>
                </a:cubicBezTo>
                <a:cubicBezTo>
                  <a:pt x="4554347" y="6291679"/>
                  <a:pt x="4202202" y="6708075"/>
                  <a:pt x="3712902" y="6848784"/>
                </a:cubicBezTo>
                <a:lnTo>
                  <a:pt x="3674232" y="6858000"/>
                </a:lnTo>
                <a:lnTo>
                  <a:pt x="54202" y="6858000"/>
                </a:lnTo>
                <a:lnTo>
                  <a:pt x="51848" y="6856668"/>
                </a:lnTo>
                <a:cubicBezTo>
                  <a:pt x="32478" y="6833702"/>
                  <a:pt x="27375" y="6795165"/>
                  <a:pt x="29243" y="6739147"/>
                </a:cubicBezTo>
                <a:cubicBezTo>
                  <a:pt x="23060" y="5679829"/>
                  <a:pt x="19298" y="5449947"/>
                  <a:pt x="257217" y="5154728"/>
                </a:cubicBezTo>
                <a:cubicBezTo>
                  <a:pt x="487661" y="4844562"/>
                  <a:pt x="805763" y="4741174"/>
                  <a:pt x="1086816" y="4721244"/>
                </a:cubicBezTo>
                <a:close/>
                <a:moveTo>
                  <a:pt x="3484437" y="2255647"/>
                </a:moveTo>
                <a:cubicBezTo>
                  <a:pt x="4072678" y="2255647"/>
                  <a:pt x="4549541" y="2731940"/>
                  <a:pt x="4549541" y="3319478"/>
                </a:cubicBezTo>
                <a:cubicBezTo>
                  <a:pt x="4549541" y="3907015"/>
                  <a:pt x="4105604" y="4359023"/>
                  <a:pt x="3484437" y="4383308"/>
                </a:cubicBezTo>
                <a:lnTo>
                  <a:pt x="2569761" y="4386122"/>
                </a:lnTo>
                <a:cubicBezTo>
                  <a:pt x="2375530" y="4383708"/>
                  <a:pt x="2433105" y="4322304"/>
                  <a:pt x="2422865" y="4219803"/>
                </a:cubicBezTo>
                <a:cubicBezTo>
                  <a:pt x="2412624" y="3914613"/>
                  <a:pt x="2408017" y="3617293"/>
                  <a:pt x="2419334" y="3319478"/>
                </a:cubicBezTo>
                <a:cubicBezTo>
                  <a:pt x="2424649" y="2752235"/>
                  <a:pt x="2896197" y="2255647"/>
                  <a:pt x="3484437" y="2255647"/>
                </a:cubicBezTo>
                <a:close/>
                <a:moveTo>
                  <a:pt x="5838716" y="2255645"/>
                </a:moveTo>
                <a:lnTo>
                  <a:pt x="6959600" y="2257107"/>
                </a:lnTo>
                <a:lnTo>
                  <a:pt x="6959600" y="4386121"/>
                </a:lnTo>
                <a:lnTo>
                  <a:pt x="5866991" y="4386121"/>
                </a:lnTo>
                <a:cubicBezTo>
                  <a:pt x="5138718" y="4362852"/>
                  <a:pt x="4758936" y="3884805"/>
                  <a:pt x="4744978" y="3308701"/>
                </a:cubicBezTo>
                <a:cubicBezTo>
                  <a:pt x="4761628" y="2835013"/>
                  <a:pt x="5127408" y="2277618"/>
                  <a:pt x="5838716" y="2255645"/>
                </a:cubicBezTo>
                <a:close/>
                <a:moveTo>
                  <a:pt x="3011454" y="0"/>
                </a:moveTo>
                <a:lnTo>
                  <a:pt x="6959600" y="0"/>
                </a:lnTo>
                <a:lnTo>
                  <a:pt x="6959600" y="2032414"/>
                </a:lnTo>
                <a:lnTo>
                  <a:pt x="2517392" y="2026518"/>
                </a:lnTo>
                <a:cubicBezTo>
                  <a:pt x="2411869" y="2038834"/>
                  <a:pt x="2388787" y="1997434"/>
                  <a:pt x="2392359" y="1887286"/>
                </a:cubicBezTo>
                <a:cubicBezTo>
                  <a:pt x="2386449" y="845823"/>
                  <a:pt x="2382854" y="619815"/>
                  <a:pt x="2610263" y="329572"/>
                </a:cubicBezTo>
                <a:cubicBezTo>
                  <a:pt x="2720396" y="177103"/>
                  <a:pt x="2851475" y="75457"/>
                  <a:pt x="2988601" y="9480"/>
                </a:cubicBezTo>
                <a:close/>
                <a:moveTo>
                  <a:pt x="688589" y="0"/>
                </a:moveTo>
                <a:lnTo>
                  <a:pt x="2101956" y="0"/>
                </a:lnTo>
                <a:lnTo>
                  <a:pt x="2103918" y="22616"/>
                </a:lnTo>
                <a:cubicBezTo>
                  <a:pt x="2103005" y="42608"/>
                  <a:pt x="2101345" y="65418"/>
                  <a:pt x="2103877" y="90768"/>
                </a:cubicBezTo>
                <a:cubicBezTo>
                  <a:pt x="2114008" y="392687"/>
                  <a:pt x="2118566" y="686819"/>
                  <a:pt x="2107370" y="981441"/>
                </a:cubicBezTo>
                <a:cubicBezTo>
                  <a:pt x="2102112" y="1542603"/>
                  <a:pt x="1635619" y="2033867"/>
                  <a:pt x="1053685" y="2033867"/>
                </a:cubicBezTo>
                <a:cubicBezTo>
                  <a:pt x="471751" y="2033867"/>
                  <a:pt x="0" y="1562680"/>
                  <a:pt x="0" y="981441"/>
                </a:cubicBezTo>
                <a:cubicBezTo>
                  <a:pt x="0" y="545512"/>
                  <a:pt x="247038" y="185001"/>
                  <a:pt x="629802" y="21856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47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it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2">
            <a:extLst>
              <a:ext uri="{FF2B5EF4-FFF2-40B4-BE49-F238E27FC236}">
                <a16:creationId xmlns:a16="http://schemas.microsoft.com/office/drawing/2014/main" id="{8924EF62-A062-3745-9F2E-1F9F69C66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67" y="3911175"/>
            <a:ext cx="9891257" cy="1715383"/>
          </a:xfrm>
        </p:spPr>
        <p:txBody>
          <a:bodyPr/>
          <a:lstStyle>
            <a:lvl1pPr marL="0" indent="0" algn="l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824707C5-BB47-6F4E-90A2-DD994A03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167" y="2514600"/>
            <a:ext cx="6549562" cy="1065272"/>
          </a:xfrm>
        </p:spPr>
        <p:txBody>
          <a:bodyPr anchor="b">
            <a:norm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59B6F8F4-CB45-3248-A9C8-FD5109B9C8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9092" y="1"/>
            <a:ext cx="3632907" cy="3579871"/>
          </a:xfrm>
          <a:custGeom>
            <a:avLst/>
            <a:gdLst>
              <a:gd name="connsiteX0" fmla="*/ 5838716 w 6959600"/>
              <a:gd name="connsiteY0" fmla="*/ 4732627 h 6858000"/>
              <a:gd name="connsiteX1" fmla="*/ 6959600 w 6959600"/>
              <a:gd name="connsiteY1" fmla="*/ 4734089 h 6858000"/>
              <a:gd name="connsiteX2" fmla="*/ 6959600 w 6959600"/>
              <a:gd name="connsiteY2" fmla="*/ 6858000 h 6858000"/>
              <a:gd name="connsiteX3" fmla="*/ 5796617 w 6959600"/>
              <a:gd name="connsiteY3" fmla="*/ 6858000 h 6858000"/>
              <a:gd name="connsiteX4" fmla="*/ 5734528 w 6959600"/>
              <a:gd name="connsiteY4" fmla="*/ 6853498 h 6858000"/>
              <a:gd name="connsiteX5" fmla="*/ 4744978 w 6959600"/>
              <a:gd name="connsiteY5" fmla="*/ 5785682 h 6858000"/>
              <a:gd name="connsiteX6" fmla="*/ 5838716 w 6959600"/>
              <a:gd name="connsiteY6" fmla="*/ 4732627 h 6858000"/>
              <a:gd name="connsiteX7" fmla="*/ 3422803 w 6959600"/>
              <a:gd name="connsiteY7" fmla="*/ 4719291 h 6858000"/>
              <a:gd name="connsiteX8" fmla="*/ 4560824 w 6959600"/>
              <a:gd name="connsiteY8" fmla="*/ 5840774 h 6858000"/>
              <a:gd name="connsiteX9" fmla="*/ 3712902 w 6959600"/>
              <a:gd name="connsiteY9" fmla="*/ 6848784 h 6858000"/>
              <a:gd name="connsiteX10" fmla="*/ 3674232 w 6959600"/>
              <a:gd name="connsiteY10" fmla="*/ 6858000 h 6858000"/>
              <a:gd name="connsiteX11" fmla="*/ 54202 w 6959600"/>
              <a:gd name="connsiteY11" fmla="*/ 6858000 h 6858000"/>
              <a:gd name="connsiteX12" fmla="*/ 51848 w 6959600"/>
              <a:gd name="connsiteY12" fmla="*/ 6856668 h 6858000"/>
              <a:gd name="connsiteX13" fmla="*/ 29243 w 6959600"/>
              <a:gd name="connsiteY13" fmla="*/ 6739147 h 6858000"/>
              <a:gd name="connsiteX14" fmla="*/ 257217 w 6959600"/>
              <a:gd name="connsiteY14" fmla="*/ 5154728 h 6858000"/>
              <a:gd name="connsiteX15" fmla="*/ 1086816 w 6959600"/>
              <a:gd name="connsiteY15" fmla="*/ 4721244 h 6858000"/>
              <a:gd name="connsiteX16" fmla="*/ 3484437 w 6959600"/>
              <a:gd name="connsiteY16" fmla="*/ 2255647 h 6858000"/>
              <a:gd name="connsiteX17" fmla="*/ 4549541 w 6959600"/>
              <a:gd name="connsiteY17" fmla="*/ 3319478 h 6858000"/>
              <a:gd name="connsiteX18" fmla="*/ 3484437 w 6959600"/>
              <a:gd name="connsiteY18" fmla="*/ 4383308 h 6858000"/>
              <a:gd name="connsiteX19" fmla="*/ 2569761 w 6959600"/>
              <a:gd name="connsiteY19" fmla="*/ 4386122 h 6858000"/>
              <a:gd name="connsiteX20" fmla="*/ 2422865 w 6959600"/>
              <a:gd name="connsiteY20" fmla="*/ 4219803 h 6858000"/>
              <a:gd name="connsiteX21" fmla="*/ 2419334 w 6959600"/>
              <a:gd name="connsiteY21" fmla="*/ 3319478 h 6858000"/>
              <a:gd name="connsiteX22" fmla="*/ 3484437 w 6959600"/>
              <a:gd name="connsiteY22" fmla="*/ 2255647 h 6858000"/>
              <a:gd name="connsiteX23" fmla="*/ 5838716 w 6959600"/>
              <a:gd name="connsiteY23" fmla="*/ 2255645 h 6858000"/>
              <a:gd name="connsiteX24" fmla="*/ 6959600 w 6959600"/>
              <a:gd name="connsiteY24" fmla="*/ 2257107 h 6858000"/>
              <a:gd name="connsiteX25" fmla="*/ 6959600 w 6959600"/>
              <a:gd name="connsiteY25" fmla="*/ 4386121 h 6858000"/>
              <a:gd name="connsiteX26" fmla="*/ 5866991 w 6959600"/>
              <a:gd name="connsiteY26" fmla="*/ 4386121 h 6858000"/>
              <a:gd name="connsiteX27" fmla="*/ 4744978 w 6959600"/>
              <a:gd name="connsiteY27" fmla="*/ 3308701 h 6858000"/>
              <a:gd name="connsiteX28" fmla="*/ 5838716 w 6959600"/>
              <a:gd name="connsiteY28" fmla="*/ 2255645 h 6858000"/>
              <a:gd name="connsiteX29" fmla="*/ 3011454 w 6959600"/>
              <a:gd name="connsiteY29" fmla="*/ 0 h 6858000"/>
              <a:gd name="connsiteX30" fmla="*/ 6959600 w 6959600"/>
              <a:gd name="connsiteY30" fmla="*/ 0 h 6858000"/>
              <a:gd name="connsiteX31" fmla="*/ 6959600 w 6959600"/>
              <a:gd name="connsiteY31" fmla="*/ 2032414 h 6858000"/>
              <a:gd name="connsiteX32" fmla="*/ 2517392 w 6959600"/>
              <a:gd name="connsiteY32" fmla="*/ 2026518 h 6858000"/>
              <a:gd name="connsiteX33" fmla="*/ 2392359 w 6959600"/>
              <a:gd name="connsiteY33" fmla="*/ 1887286 h 6858000"/>
              <a:gd name="connsiteX34" fmla="*/ 2610263 w 6959600"/>
              <a:gd name="connsiteY34" fmla="*/ 329572 h 6858000"/>
              <a:gd name="connsiteX35" fmla="*/ 2988601 w 6959600"/>
              <a:gd name="connsiteY35" fmla="*/ 9480 h 6858000"/>
              <a:gd name="connsiteX36" fmla="*/ 688589 w 6959600"/>
              <a:gd name="connsiteY36" fmla="*/ 0 h 6858000"/>
              <a:gd name="connsiteX37" fmla="*/ 2101956 w 6959600"/>
              <a:gd name="connsiteY37" fmla="*/ 0 h 6858000"/>
              <a:gd name="connsiteX38" fmla="*/ 2103918 w 6959600"/>
              <a:gd name="connsiteY38" fmla="*/ 22616 h 6858000"/>
              <a:gd name="connsiteX39" fmla="*/ 2103877 w 6959600"/>
              <a:gd name="connsiteY39" fmla="*/ 90768 h 6858000"/>
              <a:gd name="connsiteX40" fmla="*/ 2107370 w 6959600"/>
              <a:gd name="connsiteY40" fmla="*/ 981441 h 6858000"/>
              <a:gd name="connsiteX41" fmla="*/ 1053685 w 6959600"/>
              <a:gd name="connsiteY41" fmla="*/ 2033867 h 6858000"/>
              <a:gd name="connsiteX42" fmla="*/ 0 w 6959600"/>
              <a:gd name="connsiteY42" fmla="*/ 981441 h 6858000"/>
              <a:gd name="connsiteX43" fmla="*/ 629802 w 6959600"/>
              <a:gd name="connsiteY43" fmla="*/ 21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959600" h="6858000">
                <a:moveTo>
                  <a:pt x="5838716" y="4732627"/>
                </a:moveTo>
                <a:lnTo>
                  <a:pt x="6959600" y="4734089"/>
                </a:lnTo>
                <a:lnTo>
                  <a:pt x="6959600" y="6858000"/>
                </a:lnTo>
                <a:lnTo>
                  <a:pt x="5796617" y="6858000"/>
                </a:lnTo>
                <a:lnTo>
                  <a:pt x="5734528" y="6853498"/>
                </a:lnTo>
                <a:cubicBezTo>
                  <a:pt x="5092674" y="6779695"/>
                  <a:pt x="4758064" y="6325781"/>
                  <a:pt x="4744978" y="5785682"/>
                </a:cubicBezTo>
                <a:cubicBezTo>
                  <a:pt x="4761628" y="5311995"/>
                  <a:pt x="5127408" y="4754600"/>
                  <a:pt x="5838716" y="4732627"/>
                </a:cubicBezTo>
                <a:close/>
                <a:moveTo>
                  <a:pt x="3422803" y="4719291"/>
                </a:moveTo>
                <a:cubicBezTo>
                  <a:pt x="4200603" y="4748792"/>
                  <a:pt x="4546476" y="5254793"/>
                  <a:pt x="4560824" y="5840774"/>
                </a:cubicBezTo>
                <a:cubicBezTo>
                  <a:pt x="4554347" y="6291679"/>
                  <a:pt x="4202202" y="6708075"/>
                  <a:pt x="3712902" y="6848784"/>
                </a:cubicBezTo>
                <a:lnTo>
                  <a:pt x="3674232" y="6858000"/>
                </a:lnTo>
                <a:lnTo>
                  <a:pt x="54202" y="6858000"/>
                </a:lnTo>
                <a:lnTo>
                  <a:pt x="51848" y="6856668"/>
                </a:lnTo>
                <a:cubicBezTo>
                  <a:pt x="32478" y="6833702"/>
                  <a:pt x="27375" y="6795165"/>
                  <a:pt x="29243" y="6739147"/>
                </a:cubicBezTo>
                <a:cubicBezTo>
                  <a:pt x="23060" y="5679829"/>
                  <a:pt x="19298" y="5449947"/>
                  <a:pt x="257217" y="5154728"/>
                </a:cubicBezTo>
                <a:cubicBezTo>
                  <a:pt x="487661" y="4844562"/>
                  <a:pt x="805763" y="4741174"/>
                  <a:pt x="1086816" y="4721244"/>
                </a:cubicBezTo>
                <a:close/>
                <a:moveTo>
                  <a:pt x="3484437" y="2255647"/>
                </a:moveTo>
                <a:cubicBezTo>
                  <a:pt x="4072678" y="2255647"/>
                  <a:pt x="4549541" y="2731940"/>
                  <a:pt x="4549541" y="3319478"/>
                </a:cubicBezTo>
                <a:cubicBezTo>
                  <a:pt x="4549541" y="3907015"/>
                  <a:pt x="4105604" y="4359023"/>
                  <a:pt x="3484437" y="4383308"/>
                </a:cubicBezTo>
                <a:lnTo>
                  <a:pt x="2569761" y="4386122"/>
                </a:lnTo>
                <a:cubicBezTo>
                  <a:pt x="2375530" y="4383708"/>
                  <a:pt x="2433105" y="4322304"/>
                  <a:pt x="2422865" y="4219803"/>
                </a:cubicBezTo>
                <a:cubicBezTo>
                  <a:pt x="2412624" y="3914613"/>
                  <a:pt x="2408017" y="3617293"/>
                  <a:pt x="2419334" y="3319478"/>
                </a:cubicBezTo>
                <a:cubicBezTo>
                  <a:pt x="2424649" y="2752235"/>
                  <a:pt x="2896197" y="2255647"/>
                  <a:pt x="3484437" y="2255647"/>
                </a:cubicBezTo>
                <a:close/>
                <a:moveTo>
                  <a:pt x="5838716" y="2255645"/>
                </a:moveTo>
                <a:lnTo>
                  <a:pt x="6959600" y="2257107"/>
                </a:lnTo>
                <a:lnTo>
                  <a:pt x="6959600" y="4386121"/>
                </a:lnTo>
                <a:lnTo>
                  <a:pt x="5866991" y="4386121"/>
                </a:lnTo>
                <a:cubicBezTo>
                  <a:pt x="5138718" y="4362852"/>
                  <a:pt x="4758936" y="3884805"/>
                  <a:pt x="4744978" y="3308701"/>
                </a:cubicBezTo>
                <a:cubicBezTo>
                  <a:pt x="4761628" y="2835013"/>
                  <a:pt x="5127408" y="2277618"/>
                  <a:pt x="5838716" y="2255645"/>
                </a:cubicBezTo>
                <a:close/>
                <a:moveTo>
                  <a:pt x="3011454" y="0"/>
                </a:moveTo>
                <a:lnTo>
                  <a:pt x="6959600" y="0"/>
                </a:lnTo>
                <a:lnTo>
                  <a:pt x="6959600" y="2032414"/>
                </a:lnTo>
                <a:lnTo>
                  <a:pt x="2517392" y="2026518"/>
                </a:lnTo>
                <a:cubicBezTo>
                  <a:pt x="2411869" y="2038834"/>
                  <a:pt x="2388787" y="1997434"/>
                  <a:pt x="2392359" y="1887286"/>
                </a:cubicBezTo>
                <a:cubicBezTo>
                  <a:pt x="2386449" y="845823"/>
                  <a:pt x="2382854" y="619815"/>
                  <a:pt x="2610263" y="329572"/>
                </a:cubicBezTo>
                <a:cubicBezTo>
                  <a:pt x="2720396" y="177103"/>
                  <a:pt x="2851475" y="75457"/>
                  <a:pt x="2988601" y="9480"/>
                </a:cubicBezTo>
                <a:close/>
                <a:moveTo>
                  <a:pt x="688589" y="0"/>
                </a:moveTo>
                <a:lnTo>
                  <a:pt x="2101956" y="0"/>
                </a:lnTo>
                <a:lnTo>
                  <a:pt x="2103918" y="22616"/>
                </a:lnTo>
                <a:cubicBezTo>
                  <a:pt x="2103005" y="42608"/>
                  <a:pt x="2101345" y="65418"/>
                  <a:pt x="2103877" y="90768"/>
                </a:cubicBezTo>
                <a:cubicBezTo>
                  <a:pt x="2114008" y="392687"/>
                  <a:pt x="2118566" y="686819"/>
                  <a:pt x="2107370" y="981441"/>
                </a:cubicBezTo>
                <a:cubicBezTo>
                  <a:pt x="2102112" y="1542603"/>
                  <a:pt x="1635619" y="2033867"/>
                  <a:pt x="1053685" y="2033867"/>
                </a:cubicBezTo>
                <a:cubicBezTo>
                  <a:pt x="471751" y="2033867"/>
                  <a:pt x="0" y="1562680"/>
                  <a:pt x="0" y="981441"/>
                </a:cubicBezTo>
                <a:cubicBezTo>
                  <a:pt x="0" y="545512"/>
                  <a:pt x="247038" y="185001"/>
                  <a:pt x="629802" y="21856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917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i form med teks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09669-1E8A-9645-87D4-A6F985980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317" y="1337947"/>
            <a:ext cx="4811985" cy="951085"/>
          </a:xfrm>
        </p:spPr>
        <p:txBody>
          <a:bodyPr anchor="b"/>
          <a:lstStyle>
            <a:lvl1pPr algn="l">
              <a:defRPr sz="2800" b="1" i="0">
                <a:solidFill>
                  <a:srgbClr val="333E9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24747F6-A8DE-1E41-9AEA-229D9CFC8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317" y="2543881"/>
            <a:ext cx="4811984" cy="2976172"/>
          </a:xfrm>
        </p:spPr>
        <p:txBody>
          <a:bodyPr/>
          <a:lstStyle>
            <a:lvl1pPr marL="0" indent="0" algn="l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7D9915CD-F161-B149-8123-ECDFAB9B67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777805" y="890104"/>
            <a:ext cx="7150243" cy="5242409"/>
          </a:xfrm>
          <a:custGeom>
            <a:avLst/>
            <a:gdLst>
              <a:gd name="connsiteX0" fmla="*/ 2738042 w 7150243"/>
              <a:gd name="connsiteY0" fmla="*/ 3640539 h 5242409"/>
              <a:gd name="connsiteX1" fmla="*/ 6416052 w 7150243"/>
              <a:gd name="connsiteY1" fmla="*/ 3660563 h 5242409"/>
              <a:gd name="connsiteX2" fmla="*/ 7149854 w 7150243"/>
              <a:gd name="connsiteY2" fmla="*/ 4454823 h 5242409"/>
              <a:gd name="connsiteX3" fmla="*/ 6422727 w 7150243"/>
              <a:gd name="connsiteY3" fmla="*/ 5242409 h 5242409"/>
              <a:gd name="connsiteX4" fmla="*/ 2751391 w 7150243"/>
              <a:gd name="connsiteY4" fmla="*/ 5229060 h 5242409"/>
              <a:gd name="connsiteX5" fmla="*/ 1549711 w 7150243"/>
              <a:gd name="connsiteY5" fmla="*/ 1824591 h 5242409"/>
              <a:gd name="connsiteX6" fmla="*/ 3585997 w 7150243"/>
              <a:gd name="connsiteY6" fmla="*/ 1837379 h 5242409"/>
              <a:gd name="connsiteX7" fmla="*/ 3472231 w 7150243"/>
              <a:gd name="connsiteY7" fmla="*/ 2999792 h 5242409"/>
              <a:gd name="connsiteX8" fmla="*/ 2699129 w 7150243"/>
              <a:gd name="connsiteY8" fmla="*/ 3424365 h 5242409"/>
              <a:gd name="connsiteX9" fmla="*/ 977267 w 7150243"/>
              <a:gd name="connsiteY9" fmla="*/ 3397568 h 5242409"/>
              <a:gd name="connsiteX10" fmla="*/ 957095 w 7150243"/>
              <a:gd name="connsiteY10" fmla="*/ 1830654 h 5242409"/>
              <a:gd name="connsiteX11" fmla="*/ 1549711 w 7150243"/>
              <a:gd name="connsiteY11" fmla="*/ 1824591 h 5242409"/>
              <a:gd name="connsiteX12" fmla="*/ 4593344 w 7150243"/>
              <a:gd name="connsiteY12" fmla="*/ 1824564 h 5242409"/>
              <a:gd name="connsiteX13" fmla="*/ 6401974 w 7150243"/>
              <a:gd name="connsiteY13" fmla="*/ 1838012 h 5242409"/>
              <a:gd name="connsiteX14" fmla="*/ 6422146 w 7150243"/>
              <a:gd name="connsiteY14" fmla="*/ 3404926 h 5242409"/>
              <a:gd name="connsiteX15" fmla="*/ 3793244 w 7150243"/>
              <a:gd name="connsiteY15" fmla="*/ 3398201 h 5242409"/>
              <a:gd name="connsiteX16" fmla="*/ 4593344 w 7150243"/>
              <a:gd name="connsiteY16" fmla="*/ 1824564 h 5242409"/>
              <a:gd name="connsiteX17" fmla="*/ 736947 w 7150243"/>
              <a:gd name="connsiteY17" fmla="*/ 0 h 5242409"/>
              <a:gd name="connsiteX18" fmla="*/ 3190127 w 7150243"/>
              <a:gd name="connsiteY18" fmla="*/ 5083 h 5242409"/>
              <a:gd name="connsiteX19" fmla="*/ 5364347 w 7150243"/>
              <a:gd name="connsiteY19" fmla="*/ 5831 h 5242409"/>
              <a:gd name="connsiteX20" fmla="*/ 5247769 w 7150243"/>
              <a:gd name="connsiteY20" fmla="*/ 1199556 h 5242409"/>
              <a:gd name="connsiteX21" fmla="*/ 4457393 w 7150243"/>
              <a:gd name="connsiteY21" fmla="*/ 1580361 h 5242409"/>
              <a:gd name="connsiteX22" fmla="*/ 3174812 w 7150243"/>
              <a:gd name="connsiteY22" fmla="*/ 1569426 h 5242409"/>
              <a:gd name="connsiteX23" fmla="*/ 783489 w 7150243"/>
              <a:gd name="connsiteY23" fmla="*/ 1554862 h 5242409"/>
              <a:gd name="connsiteX24" fmla="*/ 134 w 7150243"/>
              <a:gd name="connsiteY24" fmla="*/ 815670 h 5242409"/>
              <a:gd name="connsiteX25" fmla="*/ 736947 w 7150243"/>
              <a:gd name="connsiteY25" fmla="*/ 0 h 52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50243" h="5242409">
                <a:moveTo>
                  <a:pt x="2738042" y="3640539"/>
                </a:moveTo>
                <a:lnTo>
                  <a:pt x="6416052" y="3660563"/>
                </a:lnTo>
                <a:cubicBezTo>
                  <a:pt x="6957795" y="3671687"/>
                  <a:pt x="7146517" y="4190071"/>
                  <a:pt x="7149854" y="4454823"/>
                </a:cubicBezTo>
                <a:cubicBezTo>
                  <a:pt x="7153191" y="4833041"/>
                  <a:pt x="6824307" y="5229061"/>
                  <a:pt x="6422727" y="5242409"/>
                </a:cubicBezTo>
                <a:lnTo>
                  <a:pt x="2751391" y="5229060"/>
                </a:lnTo>
                <a:close/>
                <a:moveTo>
                  <a:pt x="1549711" y="1824591"/>
                </a:moveTo>
                <a:cubicBezTo>
                  <a:pt x="2177416" y="1825372"/>
                  <a:pt x="2896835" y="1842421"/>
                  <a:pt x="3585997" y="1837379"/>
                </a:cubicBezTo>
                <a:cubicBezTo>
                  <a:pt x="3589145" y="2328136"/>
                  <a:pt x="3613368" y="2736407"/>
                  <a:pt x="3472231" y="2999792"/>
                </a:cubicBezTo>
                <a:cubicBezTo>
                  <a:pt x="3351117" y="3229805"/>
                  <a:pt x="3126080" y="3407015"/>
                  <a:pt x="2699129" y="3424365"/>
                </a:cubicBezTo>
                <a:lnTo>
                  <a:pt x="977267" y="3397568"/>
                </a:lnTo>
                <a:cubicBezTo>
                  <a:pt x="-64879" y="3386251"/>
                  <a:pt x="31489" y="1843035"/>
                  <a:pt x="957095" y="1830654"/>
                </a:cubicBezTo>
                <a:cubicBezTo>
                  <a:pt x="1141432" y="1825878"/>
                  <a:pt x="1340476" y="1824331"/>
                  <a:pt x="1549711" y="1824591"/>
                </a:cubicBezTo>
                <a:close/>
                <a:moveTo>
                  <a:pt x="4593344" y="1824564"/>
                </a:moveTo>
                <a:lnTo>
                  <a:pt x="6401974" y="1838012"/>
                </a:lnTo>
                <a:cubicBezTo>
                  <a:pt x="7444120" y="1849329"/>
                  <a:pt x="7347752" y="3392545"/>
                  <a:pt x="6422146" y="3404926"/>
                </a:cubicBezTo>
                <a:cubicBezTo>
                  <a:pt x="5684799" y="3424030"/>
                  <a:pt x="4712127" y="3391478"/>
                  <a:pt x="3793244" y="3398201"/>
                </a:cubicBezTo>
                <a:cubicBezTo>
                  <a:pt x="3766350" y="2645055"/>
                  <a:pt x="3705838" y="1838122"/>
                  <a:pt x="4593344" y="1824564"/>
                </a:cubicBezTo>
                <a:close/>
                <a:moveTo>
                  <a:pt x="736947" y="0"/>
                </a:moveTo>
                <a:lnTo>
                  <a:pt x="3190127" y="5083"/>
                </a:lnTo>
                <a:lnTo>
                  <a:pt x="5364347" y="5831"/>
                </a:lnTo>
                <a:cubicBezTo>
                  <a:pt x="5363642" y="390182"/>
                  <a:pt x="5398927" y="937134"/>
                  <a:pt x="5247769" y="1199556"/>
                </a:cubicBezTo>
                <a:cubicBezTo>
                  <a:pt x="5096610" y="1461977"/>
                  <a:pt x="4817827" y="1573999"/>
                  <a:pt x="4457393" y="1580361"/>
                </a:cubicBezTo>
                <a:cubicBezTo>
                  <a:pt x="3857578" y="1570516"/>
                  <a:pt x="4380715" y="1569692"/>
                  <a:pt x="3174812" y="1569426"/>
                </a:cubicBezTo>
                <a:lnTo>
                  <a:pt x="783489" y="1554862"/>
                </a:lnTo>
                <a:cubicBezTo>
                  <a:pt x="317935" y="1567551"/>
                  <a:pt x="7891" y="1264937"/>
                  <a:pt x="134" y="815670"/>
                </a:cubicBezTo>
                <a:cubicBezTo>
                  <a:pt x="-7623" y="366403"/>
                  <a:pt x="320131" y="8304"/>
                  <a:pt x="736947" y="0"/>
                </a:cubicBezTo>
                <a:close/>
              </a:path>
            </a:pathLst>
          </a:custGeom>
          <a:noFill/>
          <a:ln w="12700">
            <a:noFill/>
          </a:ln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1A62881-DB23-394B-90C1-369755E8951E}"/>
              </a:ext>
            </a:extLst>
          </p:cNvPr>
          <p:cNvSpPr/>
          <p:nvPr userDrawn="1"/>
        </p:nvSpPr>
        <p:spPr>
          <a:xfrm>
            <a:off x="4509054" y="4536134"/>
            <a:ext cx="1601122" cy="1596379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183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27319" y="0"/>
                </a:lnTo>
                <a:cubicBezTo>
                  <a:pt x="2116403" y="2350"/>
                  <a:pt x="2060354" y="62127"/>
                  <a:pt x="2070323" y="161912"/>
                </a:cubicBezTo>
                <a:cubicBezTo>
                  <a:pt x="2080292" y="459015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solidFill>
            <a:srgbClr val="FCE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</a:t>
            </a:r>
          </a:p>
        </p:txBody>
      </p:sp>
      <p:sp>
        <p:nvSpPr>
          <p:cNvPr id="6" name="Ellipse 4">
            <a:extLst>
              <a:ext uri="{FF2B5EF4-FFF2-40B4-BE49-F238E27FC236}">
                <a16:creationId xmlns:a16="http://schemas.microsoft.com/office/drawing/2014/main" id="{CD4666EA-297A-A24E-9767-0F7E9D7E3700}"/>
              </a:ext>
            </a:extLst>
          </p:cNvPr>
          <p:cNvSpPr/>
          <p:nvPr userDrawn="1"/>
        </p:nvSpPr>
        <p:spPr>
          <a:xfrm rot="10800000">
            <a:off x="2771316" y="871445"/>
            <a:ext cx="1601122" cy="1596379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183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27319" y="0"/>
                </a:lnTo>
                <a:cubicBezTo>
                  <a:pt x="2116403" y="2350"/>
                  <a:pt x="2060354" y="62127"/>
                  <a:pt x="2070323" y="161912"/>
                </a:cubicBezTo>
                <a:cubicBezTo>
                  <a:pt x="2080292" y="459015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solidFill>
            <a:srgbClr val="33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35366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ilde i form med teks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963F45F-E3C4-134B-9FFC-C8900C9301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184" y="1623819"/>
            <a:ext cx="6975400" cy="895824"/>
          </a:xfrm>
        </p:spPr>
        <p:txBody>
          <a:bodyPr anchor="b"/>
          <a:lstStyle>
            <a:lvl1pPr algn="l">
              <a:defRPr sz="2800" b="1" i="0">
                <a:solidFill>
                  <a:srgbClr val="333E9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120ECB7A-D5F8-EB40-982B-7BEDC614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183" y="2736579"/>
            <a:ext cx="4811984" cy="3499991"/>
          </a:xfrm>
        </p:spPr>
        <p:txBody>
          <a:bodyPr/>
          <a:lstStyle>
            <a:lvl1pPr marL="0" indent="0" algn="l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37" name="Friform 36">
            <a:extLst>
              <a:ext uri="{FF2B5EF4-FFF2-40B4-BE49-F238E27FC236}">
                <a16:creationId xmlns:a16="http://schemas.microsoft.com/office/drawing/2014/main" id="{18CF41A1-AECA-5E46-B048-459920A02FE4}"/>
              </a:ext>
            </a:extLst>
          </p:cNvPr>
          <p:cNvSpPr txBox="1">
            <a:spLocks/>
          </p:cNvSpPr>
          <p:nvPr/>
        </p:nvSpPr>
        <p:spPr>
          <a:xfrm>
            <a:off x="8909171" y="2492"/>
            <a:ext cx="3282829" cy="1241837"/>
          </a:xfrm>
          <a:custGeom>
            <a:avLst/>
            <a:gdLst>
              <a:gd name="connsiteX0" fmla="*/ 3282829 w 3282829"/>
              <a:gd name="connsiteY0" fmla="*/ 0 h 1241837"/>
              <a:gd name="connsiteX1" fmla="*/ 3282829 w 3282829"/>
              <a:gd name="connsiteY1" fmla="*/ 1241837 h 1241837"/>
              <a:gd name="connsiteX2" fmla="*/ 78317 w 3282829"/>
              <a:gd name="connsiteY2" fmla="*/ 1237823 h 1241837"/>
              <a:gd name="connsiteX3" fmla="*/ 1070 w 3282829"/>
              <a:gd name="connsiteY3" fmla="*/ 1156648 h 1241837"/>
              <a:gd name="connsiteX4" fmla="*/ 135694 w 3282829"/>
              <a:gd name="connsiteY4" fmla="*/ 248471 h 1241837"/>
              <a:gd name="connsiteX5" fmla="*/ 625591 w 3282829"/>
              <a:gd name="connsiteY5" fmla="*/ 1 h 1241837"/>
              <a:gd name="connsiteX6" fmla="*/ 3282829 w 3282829"/>
              <a:gd name="connsiteY6" fmla="*/ 0 h 124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2829" h="1241837">
                <a:moveTo>
                  <a:pt x="3282829" y="0"/>
                </a:moveTo>
                <a:lnTo>
                  <a:pt x="3282829" y="1241837"/>
                </a:lnTo>
                <a:lnTo>
                  <a:pt x="78317" y="1237823"/>
                </a:lnTo>
                <a:cubicBezTo>
                  <a:pt x="13124" y="1245004"/>
                  <a:pt x="-1136" y="1220867"/>
                  <a:pt x="1070" y="1156648"/>
                </a:cubicBezTo>
                <a:cubicBezTo>
                  <a:pt x="-2581" y="549455"/>
                  <a:pt x="-4802" y="417689"/>
                  <a:pt x="135694" y="248471"/>
                </a:cubicBezTo>
                <a:cubicBezTo>
                  <a:pt x="271777" y="70686"/>
                  <a:pt x="459624" y="11425"/>
                  <a:pt x="625591" y="1"/>
                </a:cubicBezTo>
                <a:lnTo>
                  <a:pt x="3282829" y="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35" name="Friform 34">
            <a:extLst>
              <a:ext uri="{FF2B5EF4-FFF2-40B4-BE49-F238E27FC236}">
                <a16:creationId xmlns:a16="http://schemas.microsoft.com/office/drawing/2014/main" id="{699B177C-B489-A54B-AEB8-BC9C150415BD}"/>
              </a:ext>
            </a:extLst>
          </p:cNvPr>
          <p:cNvSpPr txBox="1">
            <a:spLocks/>
          </p:cNvSpPr>
          <p:nvPr/>
        </p:nvSpPr>
        <p:spPr>
          <a:xfrm>
            <a:off x="10272307" y="1404659"/>
            <a:ext cx="1919693" cy="1242108"/>
          </a:xfrm>
          <a:custGeom>
            <a:avLst/>
            <a:gdLst>
              <a:gd name="connsiteX0" fmla="*/ 663935 w 1919693"/>
              <a:gd name="connsiteY0" fmla="*/ 0 h 1242108"/>
              <a:gd name="connsiteX1" fmla="*/ 1919693 w 1919693"/>
              <a:gd name="connsiteY1" fmla="*/ 1573 h 1242108"/>
              <a:gd name="connsiteX2" fmla="*/ 1919693 w 1919693"/>
              <a:gd name="connsiteY2" fmla="*/ 1242108 h 1242108"/>
              <a:gd name="connsiteX3" fmla="*/ 681099 w 1919693"/>
              <a:gd name="connsiteY3" fmla="*/ 1242108 h 1242108"/>
              <a:gd name="connsiteX4" fmla="*/ 0 w 1919693"/>
              <a:gd name="connsiteY4" fmla="*/ 613951 h 1242108"/>
              <a:gd name="connsiteX5" fmla="*/ 663935 w 1919693"/>
              <a:gd name="connsiteY5" fmla="*/ 0 h 124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693" h="1242108">
                <a:moveTo>
                  <a:pt x="663935" y="0"/>
                </a:moveTo>
                <a:lnTo>
                  <a:pt x="1919693" y="1573"/>
                </a:lnTo>
                <a:lnTo>
                  <a:pt x="1919693" y="1242108"/>
                </a:lnTo>
                <a:lnTo>
                  <a:pt x="681099" y="1242108"/>
                </a:lnTo>
                <a:cubicBezTo>
                  <a:pt x="239013" y="1228542"/>
                  <a:pt x="8473" y="949831"/>
                  <a:pt x="0" y="613951"/>
                </a:cubicBezTo>
                <a:cubicBezTo>
                  <a:pt x="10107" y="337783"/>
                  <a:pt x="232148" y="12811"/>
                  <a:pt x="663935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3" name="Friform 32">
            <a:extLst>
              <a:ext uri="{FF2B5EF4-FFF2-40B4-BE49-F238E27FC236}">
                <a16:creationId xmlns:a16="http://schemas.microsoft.com/office/drawing/2014/main" id="{93C635D8-B9E6-6044-90D1-74A1B8A83FEC}"/>
              </a:ext>
            </a:extLst>
          </p:cNvPr>
          <p:cNvSpPr txBox="1">
            <a:spLocks/>
          </p:cNvSpPr>
          <p:nvPr/>
        </p:nvSpPr>
        <p:spPr>
          <a:xfrm>
            <a:off x="7486011" y="2802526"/>
            <a:ext cx="2634228" cy="1242956"/>
          </a:xfrm>
          <a:custGeom>
            <a:avLst/>
            <a:gdLst>
              <a:gd name="connsiteX0" fmla="*/ 605803 w 2634228"/>
              <a:gd name="connsiteY0" fmla="*/ 0 h 1242956"/>
              <a:gd name="connsiteX1" fmla="*/ 1993914 w 2634228"/>
              <a:gd name="connsiteY1" fmla="*/ 4112 h 1242956"/>
              <a:gd name="connsiteX2" fmla="*/ 2634228 w 2634228"/>
              <a:gd name="connsiteY2" fmla="*/ 655884 h 1242956"/>
              <a:gd name="connsiteX3" fmla="*/ 2123259 w 2634228"/>
              <a:gd name="connsiteY3" fmla="*/ 1231288 h 1242956"/>
              <a:gd name="connsiteX4" fmla="*/ 2010481 w 2634228"/>
              <a:gd name="connsiteY4" fmla="*/ 1242956 h 1242956"/>
              <a:gd name="connsiteX5" fmla="*/ 1534651 w 2634228"/>
              <a:gd name="connsiteY5" fmla="*/ 1242956 h 1242956"/>
              <a:gd name="connsiteX6" fmla="*/ 75839 w 2634228"/>
              <a:gd name="connsiteY6" fmla="*/ 1234912 h 1242956"/>
              <a:gd name="connsiteX7" fmla="*/ 1036 w 2634228"/>
              <a:gd name="connsiteY7" fmla="*/ 1153927 h 1242956"/>
              <a:gd name="connsiteX8" fmla="*/ 131401 w 2634228"/>
              <a:gd name="connsiteY8" fmla="*/ 247886 h 1242956"/>
              <a:gd name="connsiteX9" fmla="*/ 605803 w 2634228"/>
              <a:gd name="connsiteY9" fmla="*/ 0 h 12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4228" h="1242956">
                <a:moveTo>
                  <a:pt x="605803" y="0"/>
                </a:moveTo>
                <a:lnTo>
                  <a:pt x="1993914" y="4112"/>
                </a:lnTo>
                <a:cubicBezTo>
                  <a:pt x="2438695" y="20982"/>
                  <a:pt x="2626023" y="320794"/>
                  <a:pt x="2634228" y="655884"/>
                </a:cubicBezTo>
                <a:cubicBezTo>
                  <a:pt x="2625663" y="896964"/>
                  <a:pt x="2427885" y="1167201"/>
                  <a:pt x="2123259" y="1231288"/>
                </a:cubicBezTo>
                <a:lnTo>
                  <a:pt x="2010481" y="1242956"/>
                </a:lnTo>
                <a:lnTo>
                  <a:pt x="1534651" y="1242956"/>
                </a:lnTo>
                <a:lnTo>
                  <a:pt x="75839" y="1234912"/>
                </a:lnTo>
                <a:cubicBezTo>
                  <a:pt x="12708" y="1242075"/>
                  <a:pt x="-1102" y="1217995"/>
                  <a:pt x="1036" y="1153927"/>
                </a:cubicBezTo>
                <a:cubicBezTo>
                  <a:pt x="-2500" y="548162"/>
                  <a:pt x="-4651" y="416705"/>
                  <a:pt x="131401" y="247886"/>
                </a:cubicBezTo>
                <a:cubicBezTo>
                  <a:pt x="263180" y="70519"/>
                  <a:pt x="445085" y="11397"/>
                  <a:pt x="605803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8" name="Friform 27">
            <a:extLst>
              <a:ext uri="{FF2B5EF4-FFF2-40B4-BE49-F238E27FC236}">
                <a16:creationId xmlns:a16="http://schemas.microsoft.com/office/drawing/2014/main" id="{AB17D769-DC9A-B847-BDAF-A49D9F4547FC}"/>
              </a:ext>
            </a:extLst>
          </p:cNvPr>
          <p:cNvSpPr txBox="1">
            <a:spLocks/>
          </p:cNvSpPr>
          <p:nvPr/>
        </p:nvSpPr>
        <p:spPr>
          <a:xfrm>
            <a:off x="9020662" y="4045483"/>
            <a:ext cx="475830" cy="2491"/>
          </a:xfrm>
          <a:custGeom>
            <a:avLst/>
            <a:gdLst>
              <a:gd name="connsiteX0" fmla="*/ 0 w 475830"/>
              <a:gd name="connsiteY0" fmla="*/ 0 h 2491"/>
              <a:gd name="connsiteX1" fmla="*/ 475830 w 475830"/>
              <a:gd name="connsiteY1" fmla="*/ 0 h 2491"/>
              <a:gd name="connsiteX2" fmla="*/ 451753 w 475830"/>
              <a:gd name="connsiteY2" fmla="*/ 2491 h 2491"/>
              <a:gd name="connsiteX3" fmla="*/ 0 w 475830"/>
              <a:gd name="connsiteY3" fmla="*/ 0 h 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830" h="2491">
                <a:moveTo>
                  <a:pt x="0" y="0"/>
                </a:moveTo>
                <a:lnTo>
                  <a:pt x="475830" y="0"/>
                </a:lnTo>
                <a:lnTo>
                  <a:pt x="451753" y="2491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Ellipse 4">
            <a:extLst>
              <a:ext uri="{FF2B5EF4-FFF2-40B4-BE49-F238E27FC236}">
                <a16:creationId xmlns:a16="http://schemas.microsoft.com/office/drawing/2014/main" id="{87E89847-3F7E-A24E-A53B-B44363466C15}"/>
              </a:ext>
            </a:extLst>
          </p:cNvPr>
          <p:cNvSpPr/>
          <p:nvPr userDrawn="1"/>
        </p:nvSpPr>
        <p:spPr>
          <a:xfrm>
            <a:off x="7522885" y="23519"/>
            <a:ext cx="1236597" cy="1232934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183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27319" y="0"/>
                </a:lnTo>
                <a:cubicBezTo>
                  <a:pt x="2116403" y="2350"/>
                  <a:pt x="2060354" y="62127"/>
                  <a:pt x="2070323" y="161912"/>
                </a:cubicBezTo>
                <a:cubicBezTo>
                  <a:pt x="2080292" y="459015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solidFill>
            <a:srgbClr val="33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</a:t>
            </a:r>
          </a:p>
        </p:txBody>
      </p:sp>
      <p:sp>
        <p:nvSpPr>
          <p:cNvPr id="18" name="Ellipse 4">
            <a:extLst>
              <a:ext uri="{FF2B5EF4-FFF2-40B4-BE49-F238E27FC236}">
                <a16:creationId xmlns:a16="http://schemas.microsoft.com/office/drawing/2014/main" id="{3521C09B-8660-4D47-B3BE-D61E0D24C6E0}"/>
              </a:ext>
            </a:extLst>
          </p:cNvPr>
          <p:cNvSpPr/>
          <p:nvPr userDrawn="1"/>
        </p:nvSpPr>
        <p:spPr>
          <a:xfrm>
            <a:off x="10268787" y="4241099"/>
            <a:ext cx="1255159" cy="1251441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183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27319" y="0"/>
                </a:lnTo>
                <a:cubicBezTo>
                  <a:pt x="2116403" y="2350"/>
                  <a:pt x="2060354" y="62127"/>
                  <a:pt x="2070323" y="161912"/>
                </a:cubicBezTo>
                <a:cubicBezTo>
                  <a:pt x="2080292" y="459015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solidFill>
            <a:srgbClr val="33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</a:t>
            </a:r>
          </a:p>
        </p:txBody>
      </p:sp>
      <p:sp>
        <p:nvSpPr>
          <p:cNvPr id="19" name="Rektangel 3">
            <a:extLst>
              <a:ext uri="{FF2B5EF4-FFF2-40B4-BE49-F238E27FC236}">
                <a16:creationId xmlns:a16="http://schemas.microsoft.com/office/drawing/2014/main" id="{816534B6-57B4-964C-8573-5CBE28881467}"/>
              </a:ext>
            </a:extLst>
          </p:cNvPr>
          <p:cNvSpPr/>
          <p:nvPr userDrawn="1"/>
        </p:nvSpPr>
        <p:spPr>
          <a:xfrm>
            <a:off x="6117061" y="4246811"/>
            <a:ext cx="4022492" cy="1236365"/>
          </a:xfrm>
          <a:custGeom>
            <a:avLst/>
            <a:gdLst>
              <a:gd name="connsiteX0" fmla="*/ 0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0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20936 w 6726139"/>
              <a:gd name="connsiteY0" fmla="*/ 0 h 2049848"/>
              <a:gd name="connsiteX1" fmla="*/ 6726139 w 6726139"/>
              <a:gd name="connsiteY1" fmla="*/ 0 h 2049848"/>
              <a:gd name="connsiteX2" fmla="*/ 6726139 w 6726139"/>
              <a:gd name="connsiteY2" fmla="*/ 2049848 h 2049848"/>
              <a:gd name="connsiteX3" fmla="*/ 13667 w 6726139"/>
              <a:gd name="connsiteY3" fmla="*/ 2049848 h 2049848"/>
              <a:gd name="connsiteX4" fmla="*/ 1020936 w 6726139"/>
              <a:gd name="connsiteY4" fmla="*/ 0 h 2049848"/>
              <a:gd name="connsiteX0" fmla="*/ 950220 w 6655423"/>
              <a:gd name="connsiteY0" fmla="*/ 0 h 2056992"/>
              <a:gd name="connsiteX1" fmla="*/ 6655423 w 6655423"/>
              <a:gd name="connsiteY1" fmla="*/ 0 h 2056992"/>
              <a:gd name="connsiteX2" fmla="*/ 6655423 w 6655423"/>
              <a:gd name="connsiteY2" fmla="*/ 2049848 h 2056992"/>
              <a:gd name="connsiteX3" fmla="*/ 28676 w 6655423"/>
              <a:gd name="connsiteY3" fmla="*/ 2056992 h 2056992"/>
              <a:gd name="connsiteX4" fmla="*/ 950220 w 6655423"/>
              <a:gd name="connsiteY4" fmla="*/ 0 h 2056992"/>
              <a:gd name="connsiteX0" fmla="*/ 1450980 w 7156183"/>
              <a:gd name="connsiteY0" fmla="*/ 0 h 2131210"/>
              <a:gd name="connsiteX1" fmla="*/ 7156183 w 7156183"/>
              <a:gd name="connsiteY1" fmla="*/ 0 h 2131210"/>
              <a:gd name="connsiteX2" fmla="*/ 7156183 w 7156183"/>
              <a:gd name="connsiteY2" fmla="*/ 2049848 h 2131210"/>
              <a:gd name="connsiteX3" fmla="*/ 529436 w 7156183"/>
              <a:gd name="connsiteY3" fmla="*/ 2056992 h 2131210"/>
              <a:gd name="connsiteX4" fmla="*/ 522294 w 7156183"/>
              <a:gd name="connsiteY4" fmla="*/ 1950243 h 2131210"/>
              <a:gd name="connsiteX5" fmla="*/ 1450980 w 7156183"/>
              <a:gd name="connsiteY5" fmla="*/ 0 h 2131210"/>
              <a:gd name="connsiteX0" fmla="*/ 1517941 w 7223144"/>
              <a:gd name="connsiteY0" fmla="*/ 0 h 2056992"/>
              <a:gd name="connsiteX1" fmla="*/ 7223144 w 7223144"/>
              <a:gd name="connsiteY1" fmla="*/ 0 h 2056992"/>
              <a:gd name="connsiteX2" fmla="*/ 7223144 w 7223144"/>
              <a:gd name="connsiteY2" fmla="*/ 2049848 h 2056992"/>
              <a:gd name="connsiteX3" fmla="*/ 596397 w 7223144"/>
              <a:gd name="connsiteY3" fmla="*/ 2056992 h 2056992"/>
              <a:gd name="connsiteX4" fmla="*/ 589255 w 7223144"/>
              <a:gd name="connsiteY4" fmla="*/ 1950243 h 2056992"/>
              <a:gd name="connsiteX5" fmla="*/ 1517941 w 7223144"/>
              <a:gd name="connsiteY5" fmla="*/ 0 h 2056992"/>
              <a:gd name="connsiteX0" fmla="*/ 1552226 w 7257429"/>
              <a:gd name="connsiteY0" fmla="*/ 0 h 2056992"/>
              <a:gd name="connsiteX1" fmla="*/ 7257429 w 7257429"/>
              <a:gd name="connsiteY1" fmla="*/ 0 h 2056992"/>
              <a:gd name="connsiteX2" fmla="*/ 7257429 w 7257429"/>
              <a:gd name="connsiteY2" fmla="*/ 2049848 h 2056992"/>
              <a:gd name="connsiteX3" fmla="*/ 630682 w 7257429"/>
              <a:gd name="connsiteY3" fmla="*/ 2056992 h 2056992"/>
              <a:gd name="connsiteX4" fmla="*/ 530672 w 7257429"/>
              <a:gd name="connsiteY4" fmla="*/ 1907381 h 2056992"/>
              <a:gd name="connsiteX5" fmla="*/ 1552226 w 7257429"/>
              <a:gd name="connsiteY5" fmla="*/ 0 h 2056992"/>
              <a:gd name="connsiteX0" fmla="*/ 1441154 w 7146357"/>
              <a:gd name="connsiteY0" fmla="*/ 0 h 2056992"/>
              <a:gd name="connsiteX1" fmla="*/ 7146357 w 7146357"/>
              <a:gd name="connsiteY1" fmla="*/ 0 h 2056992"/>
              <a:gd name="connsiteX2" fmla="*/ 7146357 w 7146357"/>
              <a:gd name="connsiteY2" fmla="*/ 2049848 h 2056992"/>
              <a:gd name="connsiteX3" fmla="*/ 519610 w 7146357"/>
              <a:gd name="connsiteY3" fmla="*/ 2056992 h 2056992"/>
              <a:gd name="connsiteX4" fmla="*/ 419600 w 7146357"/>
              <a:gd name="connsiteY4" fmla="*/ 1907381 h 2056992"/>
              <a:gd name="connsiteX5" fmla="*/ 1441154 w 7146357"/>
              <a:gd name="connsiteY5" fmla="*/ 0 h 2056992"/>
              <a:gd name="connsiteX0" fmla="*/ 1022715 w 6727918"/>
              <a:gd name="connsiteY0" fmla="*/ 0 h 2058620"/>
              <a:gd name="connsiteX1" fmla="*/ 6727918 w 6727918"/>
              <a:gd name="connsiteY1" fmla="*/ 0 h 2058620"/>
              <a:gd name="connsiteX2" fmla="*/ 6727918 w 6727918"/>
              <a:gd name="connsiteY2" fmla="*/ 2049848 h 2058620"/>
              <a:gd name="connsiteX3" fmla="*/ 101171 w 6727918"/>
              <a:gd name="connsiteY3" fmla="*/ 2056992 h 2058620"/>
              <a:gd name="connsiteX4" fmla="*/ 1161 w 6727918"/>
              <a:gd name="connsiteY4" fmla="*/ 1907381 h 2058620"/>
              <a:gd name="connsiteX5" fmla="*/ 1022715 w 6727918"/>
              <a:gd name="connsiteY5" fmla="*/ 0 h 2058620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4113 w 6729316"/>
              <a:gd name="connsiteY0" fmla="*/ 0 h 2065611"/>
              <a:gd name="connsiteX1" fmla="*/ 6729316 w 6729316"/>
              <a:gd name="connsiteY1" fmla="*/ 0 h 2065611"/>
              <a:gd name="connsiteX2" fmla="*/ 6729316 w 6729316"/>
              <a:gd name="connsiteY2" fmla="*/ 2049848 h 2065611"/>
              <a:gd name="connsiteX3" fmla="*/ 138287 w 6729316"/>
              <a:gd name="connsiteY3" fmla="*/ 2064135 h 2065611"/>
              <a:gd name="connsiteX4" fmla="*/ 2559 w 6729316"/>
              <a:gd name="connsiteY4" fmla="*/ 1907381 h 2065611"/>
              <a:gd name="connsiteX5" fmla="*/ 1024113 w 6729316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070426"/>
              <a:gd name="connsiteY0" fmla="*/ 0 h 2065611"/>
              <a:gd name="connsiteX1" fmla="*/ 5819754 w 6070426"/>
              <a:gd name="connsiteY1" fmla="*/ 0 h 2065611"/>
              <a:gd name="connsiteX2" fmla="*/ 5926910 w 6070426"/>
              <a:gd name="connsiteY2" fmla="*/ 2049848 h 2065611"/>
              <a:gd name="connsiteX3" fmla="*/ 135981 w 6070426"/>
              <a:gd name="connsiteY3" fmla="*/ 2064135 h 2065611"/>
              <a:gd name="connsiteX4" fmla="*/ 253 w 6070426"/>
              <a:gd name="connsiteY4" fmla="*/ 1907381 h 2065611"/>
              <a:gd name="connsiteX5" fmla="*/ 228852 w 6070426"/>
              <a:gd name="connsiteY5" fmla="*/ 414337 h 2065611"/>
              <a:gd name="connsiteX6" fmla="*/ 1021807 w 6070426"/>
              <a:gd name="connsiteY6" fmla="*/ 0 h 2065611"/>
              <a:gd name="connsiteX0" fmla="*/ 1021807 w 6321780"/>
              <a:gd name="connsiteY0" fmla="*/ 0 h 2065611"/>
              <a:gd name="connsiteX1" fmla="*/ 5819754 w 6321780"/>
              <a:gd name="connsiteY1" fmla="*/ 0 h 2065611"/>
              <a:gd name="connsiteX2" fmla="*/ 5926910 w 6321780"/>
              <a:gd name="connsiteY2" fmla="*/ 2049848 h 2065611"/>
              <a:gd name="connsiteX3" fmla="*/ 135981 w 6321780"/>
              <a:gd name="connsiteY3" fmla="*/ 2064135 h 2065611"/>
              <a:gd name="connsiteX4" fmla="*/ 253 w 6321780"/>
              <a:gd name="connsiteY4" fmla="*/ 1907381 h 2065611"/>
              <a:gd name="connsiteX5" fmla="*/ 228852 w 6321780"/>
              <a:gd name="connsiteY5" fmla="*/ 414337 h 2065611"/>
              <a:gd name="connsiteX6" fmla="*/ 1021807 w 6321780"/>
              <a:gd name="connsiteY6" fmla="*/ 0 h 2065611"/>
              <a:gd name="connsiteX0" fmla="*/ 1021807 w 6511648"/>
              <a:gd name="connsiteY0" fmla="*/ 0 h 2065611"/>
              <a:gd name="connsiteX1" fmla="*/ 5819754 w 6511648"/>
              <a:gd name="connsiteY1" fmla="*/ 0 h 2065611"/>
              <a:gd name="connsiteX2" fmla="*/ 6301039 w 6511648"/>
              <a:gd name="connsiteY2" fmla="*/ 950118 h 2065611"/>
              <a:gd name="connsiteX3" fmla="*/ 5926910 w 6511648"/>
              <a:gd name="connsiteY3" fmla="*/ 2049848 h 2065611"/>
              <a:gd name="connsiteX4" fmla="*/ 135981 w 6511648"/>
              <a:gd name="connsiteY4" fmla="*/ 2064135 h 2065611"/>
              <a:gd name="connsiteX5" fmla="*/ 253 w 6511648"/>
              <a:gd name="connsiteY5" fmla="*/ 1907381 h 2065611"/>
              <a:gd name="connsiteX6" fmla="*/ 228852 w 6511648"/>
              <a:gd name="connsiteY6" fmla="*/ 414337 h 2065611"/>
              <a:gd name="connsiteX7" fmla="*/ 1021807 w 6511648"/>
              <a:gd name="connsiteY7" fmla="*/ 0 h 2065611"/>
              <a:gd name="connsiteX0" fmla="*/ 1021807 w 6752861"/>
              <a:gd name="connsiteY0" fmla="*/ 0 h 2065611"/>
              <a:gd name="connsiteX1" fmla="*/ 5819754 w 6752861"/>
              <a:gd name="connsiteY1" fmla="*/ 0 h 2065611"/>
              <a:gd name="connsiteX2" fmla="*/ 6722520 w 6752861"/>
              <a:gd name="connsiteY2" fmla="*/ 957261 h 2065611"/>
              <a:gd name="connsiteX3" fmla="*/ 5926910 w 6752861"/>
              <a:gd name="connsiteY3" fmla="*/ 2049848 h 2065611"/>
              <a:gd name="connsiteX4" fmla="*/ 135981 w 6752861"/>
              <a:gd name="connsiteY4" fmla="*/ 2064135 h 2065611"/>
              <a:gd name="connsiteX5" fmla="*/ 253 w 6752861"/>
              <a:gd name="connsiteY5" fmla="*/ 1907381 h 2065611"/>
              <a:gd name="connsiteX6" fmla="*/ 228852 w 6752861"/>
              <a:gd name="connsiteY6" fmla="*/ 414337 h 2065611"/>
              <a:gd name="connsiteX7" fmla="*/ 1021807 w 6752861"/>
              <a:gd name="connsiteY7" fmla="*/ 0 h 2065611"/>
              <a:gd name="connsiteX0" fmla="*/ 1021807 w 6723173"/>
              <a:gd name="connsiteY0" fmla="*/ 0 h 2065611"/>
              <a:gd name="connsiteX1" fmla="*/ 5819754 w 6723173"/>
              <a:gd name="connsiteY1" fmla="*/ 0 h 2065611"/>
              <a:gd name="connsiteX2" fmla="*/ 6722520 w 6723173"/>
              <a:gd name="connsiteY2" fmla="*/ 957261 h 2065611"/>
              <a:gd name="connsiteX3" fmla="*/ 5926910 w 6723173"/>
              <a:gd name="connsiteY3" fmla="*/ 2049848 h 2065611"/>
              <a:gd name="connsiteX4" fmla="*/ 135981 w 6723173"/>
              <a:gd name="connsiteY4" fmla="*/ 2064135 h 2065611"/>
              <a:gd name="connsiteX5" fmla="*/ 253 w 6723173"/>
              <a:gd name="connsiteY5" fmla="*/ 1907381 h 2065611"/>
              <a:gd name="connsiteX6" fmla="*/ 228852 w 6723173"/>
              <a:gd name="connsiteY6" fmla="*/ 414337 h 2065611"/>
              <a:gd name="connsiteX7" fmla="*/ 1021807 w 6723173"/>
              <a:gd name="connsiteY7" fmla="*/ 0 h 2065611"/>
              <a:gd name="connsiteX0" fmla="*/ 1021807 w 6722997"/>
              <a:gd name="connsiteY0" fmla="*/ 0 h 2065611"/>
              <a:gd name="connsiteX1" fmla="*/ 5819754 w 6722997"/>
              <a:gd name="connsiteY1" fmla="*/ 0 h 2065611"/>
              <a:gd name="connsiteX2" fmla="*/ 6722520 w 6722997"/>
              <a:gd name="connsiteY2" fmla="*/ 957261 h 2065611"/>
              <a:gd name="connsiteX3" fmla="*/ 5791179 w 6722997"/>
              <a:gd name="connsiteY3" fmla="*/ 2056992 h 2065611"/>
              <a:gd name="connsiteX4" fmla="*/ 135981 w 6722997"/>
              <a:gd name="connsiteY4" fmla="*/ 2064135 h 2065611"/>
              <a:gd name="connsiteX5" fmla="*/ 253 w 6722997"/>
              <a:gd name="connsiteY5" fmla="*/ 1907381 h 2065611"/>
              <a:gd name="connsiteX6" fmla="*/ 228852 w 6722997"/>
              <a:gd name="connsiteY6" fmla="*/ 414337 h 2065611"/>
              <a:gd name="connsiteX7" fmla="*/ 1021807 w 6722997"/>
              <a:gd name="connsiteY7" fmla="*/ 0 h 2065611"/>
              <a:gd name="connsiteX0" fmla="*/ 1021807 w 6723405"/>
              <a:gd name="connsiteY0" fmla="*/ 0 h 2065611"/>
              <a:gd name="connsiteX1" fmla="*/ 5819754 w 6723405"/>
              <a:gd name="connsiteY1" fmla="*/ 0 h 2065611"/>
              <a:gd name="connsiteX2" fmla="*/ 6722520 w 6723405"/>
              <a:gd name="connsiteY2" fmla="*/ 957261 h 2065611"/>
              <a:gd name="connsiteX3" fmla="*/ 5791179 w 6723405"/>
              <a:gd name="connsiteY3" fmla="*/ 2056992 h 2065611"/>
              <a:gd name="connsiteX4" fmla="*/ 135981 w 6723405"/>
              <a:gd name="connsiteY4" fmla="*/ 2064135 h 2065611"/>
              <a:gd name="connsiteX5" fmla="*/ 253 w 6723405"/>
              <a:gd name="connsiteY5" fmla="*/ 1907381 h 2065611"/>
              <a:gd name="connsiteX6" fmla="*/ 228852 w 6723405"/>
              <a:gd name="connsiteY6" fmla="*/ 414337 h 2065611"/>
              <a:gd name="connsiteX7" fmla="*/ 1021807 w 6723405"/>
              <a:gd name="connsiteY7" fmla="*/ 0 h 2065611"/>
              <a:gd name="connsiteX0" fmla="*/ 1021807 w 6737649"/>
              <a:gd name="connsiteY0" fmla="*/ 0 h 2065611"/>
              <a:gd name="connsiteX1" fmla="*/ 5819754 w 6737649"/>
              <a:gd name="connsiteY1" fmla="*/ 0 h 2065611"/>
              <a:gd name="connsiteX2" fmla="*/ 6736807 w 6737649"/>
              <a:gd name="connsiteY2" fmla="*/ 1064417 h 2065611"/>
              <a:gd name="connsiteX3" fmla="*/ 5791179 w 6737649"/>
              <a:gd name="connsiteY3" fmla="*/ 2056992 h 2065611"/>
              <a:gd name="connsiteX4" fmla="*/ 135981 w 6737649"/>
              <a:gd name="connsiteY4" fmla="*/ 2064135 h 2065611"/>
              <a:gd name="connsiteX5" fmla="*/ 253 w 6737649"/>
              <a:gd name="connsiteY5" fmla="*/ 1907381 h 2065611"/>
              <a:gd name="connsiteX6" fmla="*/ 228852 w 6737649"/>
              <a:gd name="connsiteY6" fmla="*/ 414337 h 2065611"/>
              <a:gd name="connsiteX7" fmla="*/ 1021807 w 6737649"/>
              <a:gd name="connsiteY7" fmla="*/ 0 h 2065611"/>
              <a:gd name="connsiteX0" fmla="*/ 1021807 w 6737126"/>
              <a:gd name="connsiteY0" fmla="*/ 0 h 2065611"/>
              <a:gd name="connsiteX1" fmla="*/ 5819754 w 6737126"/>
              <a:gd name="connsiteY1" fmla="*/ 0 h 2065611"/>
              <a:gd name="connsiteX2" fmla="*/ 6736807 w 6737126"/>
              <a:gd name="connsiteY2" fmla="*/ 1064417 h 2065611"/>
              <a:gd name="connsiteX3" fmla="*/ 5791179 w 6737126"/>
              <a:gd name="connsiteY3" fmla="*/ 2056992 h 2065611"/>
              <a:gd name="connsiteX4" fmla="*/ 135981 w 6737126"/>
              <a:gd name="connsiteY4" fmla="*/ 2064135 h 2065611"/>
              <a:gd name="connsiteX5" fmla="*/ 253 w 6737126"/>
              <a:gd name="connsiteY5" fmla="*/ 1907381 h 2065611"/>
              <a:gd name="connsiteX6" fmla="*/ 228852 w 6737126"/>
              <a:gd name="connsiteY6" fmla="*/ 414337 h 2065611"/>
              <a:gd name="connsiteX7" fmla="*/ 1021807 w 6737126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085"/>
              <a:gd name="connsiteY0" fmla="*/ 0 h 2065611"/>
              <a:gd name="connsiteX1" fmla="*/ 5819754 w 6737085"/>
              <a:gd name="connsiteY1" fmla="*/ 0 h 2065611"/>
              <a:gd name="connsiteX2" fmla="*/ 6736807 w 6737085"/>
              <a:gd name="connsiteY2" fmla="*/ 1064417 h 2065611"/>
              <a:gd name="connsiteX3" fmla="*/ 5791179 w 6737085"/>
              <a:gd name="connsiteY3" fmla="*/ 2056992 h 2065611"/>
              <a:gd name="connsiteX4" fmla="*/ 135981 w 6737085"/>
              <a:gd name="connsiteY4" fmla="*/ 2064135 h 2065611"/>
              <a:gd name="connsiteX5" fmla="*/ 253 w 6737085"/>
              <a:gd name="connsiteY5" fmla="*/ 1907381 h 2065611"/>
              <a:gd name="connsiteX6" fmla="*/ 228852 w 6737085"/>
              <a:gd name="connsiteY6" fmla="*/ 414337 h 2065611"/>
              <a:gd name="connsiteX7" fmla="*/ 1021807 w 6737085"/>
              <a:gd name="connsiteY7" fmla="*/ 0 h 2065611"/>
              <a:gd name="connsiteX0" fmla="*/ 1021807 w 6737042"/>
              <a:gd name="connsiteY0" fmla="*/ 0 h 2065611"/>
              <a:gd name="connsiteX1" fmla="*/ 5762604 w 6737042"/>
              <a:gd name="connsiteY1" fmla="*/ 7143 h 2065611"/>
              <a:gd name="connsiteX2" fmla="*/ 6736807 w 6737042"/>
              <a:gd name="connsiteY2" fmla="*/ 1064417 h 2065611"/>
              <a:gd name="connsiteX3" fmla="*/ 5791179 w 6737042"/>
              <a:gd name="connsiteY3" fmla="*/ 2056992 h 2065611"/>
              <a:gd name="connsiteX4" fmla="*/ 135981 w 6737042"/>
              <a:gd name="connsiteY4" fmla="*/ 2064135 h 2065611"/>
              <a:gd name="connsiteX5" fmla="*/ 253 w 6737042"/>
              <a:gd name="connsiteY5" fmla="*/ 1907381 h 2065611"/>
              <a:gd name="connsiteX6" fmla="*/ 228852 w 6737042"/>
              <a:gd name="connsiteY6" fmla="*/ 414337 h 2065611"/>
              <a:gd name="connsiteX7" fmla="*/ 1021807 w 6737042"/>
              <a:gd name="connsiteY7" fmla="*/ 0 h 2065611"/>
              <a:gd name="connsiteX0" fmla="*/ 1021807 w 6737113"/>
              <a:gd name="connsiteY0" fmla="*/ 0 h 2065611"/>
              <a:gd name="connsiteX1" fmla="*/ 5762604 w 6737113"/>
              <a:gd name="connsiteY1" fmla="*/ 7143 h 2065611"/>
              <a:gd name="connsiteX2" fmla="*/ 6736807 w 6737113"/>
              <a:gd name="connsiteY2" fmla="*/ 1064417 h 2065611"/>
              <a:gd name="connsiteX3" fmla="*/ 5791179 w 6737113"/>
              <a:gd name="connsiteY3" fmla="*/ 2056992 h 2065611"/>
              <a:gd name="connsiteX4" fmla="*/ 135981 w 6737113"/>
              <a:gd name="connsiteY4" fmla="*/ 2064135 h 2065611"/>
              <a:gd name="connsiteX5" fmla="*/ 253 w 6737113"/>
              <a:gd name="connsiteY5" fmla="*/ 1907381 h 2065611"/>
              <a:gd name="connsiteX6" fmla="*/ 228852 w 6737113"/>
              <a:gd name="connsiteY6" fmla="*/ 414337 h 2065611"/>
              <a:gd name="connsiteX7" fmla="*/ 1021807 w 6737113"/>
              <a:gd name="connsiteY7" fmla="*/ 0 h 2065611"/>
              <a:gd name="connsiteX0" fmla="*/ 1021807 w 6736844"/>
              <a:gd name="connsiteY0" fmla="*/ 0 h 2065611"/>
              <a:gd name="connsiteX1" fmla="*/ 5762604 w 6736844"/>
              <a:gd name="connsiteY1" fmla="*/ 7143 h 2065611"/>
              <a:gd name="connsiteX2" fmla="*/ 6736807 w 6736844"/>
              <a:gd name="connsiteY2" fmla="*/ 1064417 h 2065611"/>
              <a:gd name="connsiteX3" fmla="*/ 5791179 w 6736844"/>
              <a:gd name="connsiteY3" fmla="*/ 2056992 h 2065611"/>
              <a:gd name="connsiteX4" fmla="*/ 135981 w 6736844"/>
              <a:gd name="connsiteY4" fmla="*/ 2064135 h 2065611"/>
              <a:gd name="connsiteX5" fmla="*/ 253 w 6736844"/>
              <a:gd name="connsiteY5" fmla="*/ 1907381 h 2065611"/>
              <a:gd name="connsiteX6" fmla="*/ 228852 w 6736844"/>
              <a:gd name="connsiteY6" fmla="*/ 414337 h 2065611"/>
              <a:gd name="connsiteX7" fmla="*/ 1021807 w 6736844"/>
              <a:gd name="connsiteY7" fmla="*/ 0 h 2065611"/>
              <a:gd name="connsiteX0" fmla="*/ 1021807 w 6736807"/>
              <a:gd name="connsiteY0" fmla="*/ 0 h 2065611"/>
              <a:gd name="connsiteX1" fmla="*/ 5762604 w 6736807"/>
              <a:gd name="connsiteY1" fmla="*/ 7143 h 2065611"/>
              <a:gd name="connsiteX2" fmla="*/ 6736807 w 6736807"/>
              <a:gd name="connsiteY2" fmla="*/ 1064417 h 2065611"/>
              <a:gd name="connsiteX3" fmla="*/ 5791179 w 6736807"/>
              <a:gd name="connsiteY3" fmla="*/ 2056992 h 2065611"/>
              <a:gd name="connsiteX4" fmla="*/ 135981 w 6736807"/>
              <a:gd name="connsiteY4" fmla="*/ 2064135 h 2065611"/>
              <a:gd name="connsiteX5" fmla="*/ 253 w 6736807"/>
              <a:gd name="connsiteY5" fmla="*/ 1907381 h 2065611"/>
              <a:gd name="connsiteX6" fmla="*/ 228852 w 6736807"/>
              <a:gd name="connsiteY6" fmla="*/ 414337 h 2065611"/>
              <a:gd name="connsiteX7" fmla="*/ 1021807 w 6736807"/>
              <a:gd name="connsiteY7" fmla="*/ 0 h 2065611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2 h 2071282"/>
              <a:gd name="connsiteX1" fmla="*/ 5662592 w 6736807"/>
              <a:gd name="connsiteY1" fmla="*/ 0 h 2071282"/>
              <a:gd name="connsiteX2" fmla="*/ 6736807 w 6736807"/>
              <a:gd name="connsiteY2" fmla="*/ 1064419 h 2071282"/>
              <a:gd name="connsiteX3" fmla="*/ 5741173 w 6736807"/>
              <a:gd name="connsiteY3" fmla="*/ 2071282 h 2071282"/>
              <a:gd name="connsiteX4" fmla="*/ 135981 w 6736807"/>
              <a:gd name="connsiteY4" fmla="*/ 2064137 h 2071282"/>
              <a:gd name="connsiteX5" fmla="*/ 253 w 6736807"/>
              <a:gd name="connsiteY5" fmla="*/ 1907383 h 2071282"/>
              <a:gd name="connsiteX6" fmla="*/ 228852 w 6736807"/>
              <a:gd name="connsiteY6" fmla="*/ 414339 h 2071282"/>
              <a:gd name="connsiteX7" fmla="*/ 1021807 w 6736807"/>
              <a:gd name="connsiteY7" fmla="*/ 2 h 2071282"/>
              <a:gd name="connsiteX0" fmla="*/ 1011203 w 6726203"/>
              <a:gd name="connsiteY0" fmla="*/ 2 h 2071282"/>
              <a:gd name="connsiteX1" fmla="*/ 5651988 w 6726203"/>
              <a:gd name="connsiteY1" fmla="*/ 0 h 2071282"/>
              <a:gd name="connsiteX2" fmla="*/ 6726203 w 6726203"/>
              <a:gd name="connsiteY2" fmla="*/ 1064419 h 2071282"/>
              <a:gd name="connsiteX3" fmla="*/ 5730569 w 6726203"/>
              <a:gd name="connsiteY3" fmla="*/ 2071282 h 2071282"/>
              <a:gd name="connsiteX4" fmla="*/ 125377 w 6726203"/>
              <a:gd name="connsiteY4" fmla="*/ 2064137 h 2071282"/>
              <a:gd name="connsiteX5" fmla="*/ 344 w 6726203"/>
              <a:gd name="connsiteY5" fmla="*/ 1928773 h 2071282"/>
              <a:gd name="connsiteX6" fmla="*/ 218248 w 6726203"/>
              <a:gd name="connsiteY6" fmla="*/ 414339 h 2071282"/>
              <a:gd name="connsiteX7" fmla="*/ 1011203 w 6726203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31956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09378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38879"/>
              <a:gd name="connsiteY0" fmla="*/ 2 h 2071282"/>
              <a:gd name="connsiteX1" fmla="*/ 5653375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664223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8879" h="2071282">
                <a:moveTo>
                  <a:pt x="1012590" y="2"/>
                </a:moveTo>
                <a:lnTo>
                  <a:pt x="5636442" y="0"/>
                </a:lnTo>
                <a:cubicBezTo>
                  <a:pt x="6352008" y="22622"/>
                  <a:pt x="6725165" y="487387"/>
                  <a:pt x="6738879" y="1047485"/>
                </a:cubicBezTo>
                <a:cubicBezTo>
                  <a:pt x="6722519" y="1508011"/>
                  <a:pt x="6363121" y="2049919"/>
                  <a:pt x="5664223" y="2071282"/>
                </a:cubicBezTo>
                <a:lnTo>
                  <a:pt x="126764" y="2064137"/>
                </a:lnTo>
                <a:cubicBezTo>
                  <a:pt x="21241" y="2076111"/>
                  <a:pt x="-1841" y="2035861"/>
                  <a:pt x="1731" y="1928773"/>
                </a:cubicBezTo>
                <a:cubicBezTo>
                  <a:pt x="-4179" y="916246"/>
                  <a:pt x="-7774" y="696518"/>
                  <a:pt x="219635" y="414339"/>
                </a:cubicBezTo>
                <a:cubicBezTo>
                  <a:pt x="439900" y="117873"/>
                  <a:pt x="743952" y="19052"/>
                  <a:pt x="1012590" y="2"/>
                </a:cubicBezTo>
                <a:close/>
              </a:path>
            </a:pathLst>
          </a:custGeom>
          <a:solidFill>
            <a:srgbClr val="FCE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22" name="Rektangel 3">
            <a:extLst>
              <a:ext uri="{FF2B5EF4-FFF2-40B4-BE49-F238E27FC236}">
                <a16:creationId xmlns:a16="http://schemas.microsoft.com/office/drawing/2014/main" id="{8374CB03-3DBD-FC4D-BD1A-7A804931DBEC}"/>
              </a:ext>
            </a:extLst>
          </p:cNvPr>
          <p:cNvSpPr/>
          <p:nvPr userDrawn="1"/>
        </p:nvSpPr>
        <p:spPr>
          <a:xfrm rot="10800000">
            <a:off x="7497484" y="5613458"/>
            <a:ext cx="4010812" cy="1232775"/>
          </a:xfrm>
          <a:custGeom>
            <a:avLst/>
            <a:gdLst>
              <a:gd name="connsiteX0" fmla="*/ 0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0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20936 w 6726139"/>
              <a:gd name="connsiteY0" fmla="*/ 0 h 2049848"/>
              <a:gd name="connsiteX1" fmla="*/ 6726139 w 6726139"/>
              <a:gd name="connsiteY1" fmla="*/ 0 h 2049848"/>
              <a:gd name="connsiteX2" fmla="*/ 6726139 w 6726139"/>
              <a:gd name="connsiteY2" fmla="*/ 2049848 h 2049848"/>
              <a:gd name="connsiteX3" fmla="*/ 13667 w 6726139"/>
              <a:gd name="connsiteY3" fmla="*/ 2049848 h 2049848"/>
              <a:gd name="connsiteX4" fmla="*/ 1020936 w 6726139"/>
              <a:gd name="connsiteY4" fmla="*/ 0 h 2049848"/>
              <a:gd name="connsiteX0" fmla="*/ 950220 w 6655423"/>
              <a:gd name="connsiteY0" fmla="*/ 0 h 2056992"/>
              <a:gd name="connsiteX1" fmla="*/ 6655423 w 6655423"/>
              <a:gd name="connsiteY1" fmla="*/ 0 h 2056992"/>
              <a:gd name="connsiteX2" fmla="*/ 6655423 w 6655423"/>
              <a:gd name="connsiteY2" fmla="*/ 2049848 h 2056992"/>
              <a:gd name="connsiteX3" fmla="*/ 28676 w 6655423"/>
              <a:gd name="connsiteY3" fmla="*/ 2056992 h 2056992"/>
              <a:gd name="connsiteX4" fmla="*/ 950220 w 6655423"/>
              <a:gd name="connsiteY4" fmla="*/ 0 h 2056992"/>
              <a:gd name="connsiteX0" fmla="*/ 1450980 w 7156183"/>
              <a:gd name="connsiteY0" fmla="*/ 0 h 2131210"/>
              <a:gd name="connsiteX1" fmla="*/ 7156183 w 7156183"/>
              <a:gd name="connsiteY1" fmla="*/ 0 h 2131210"/>
              <a:gd name="connsiteX2" fmla="*/ 7156183 w 7156183"/>
              <a:gd name="connsiteY2" fmla="*/ 2049848 h 2131210"/>
              <a:gd name="connsiteX3" fmla="*/ 529436 w 7156183"/>
              <a:gd name="connsiteY3" fmla="*/ 2056992 h 2131210"/>
              <a:gd name="connsiteX4" fmla="*/ 522294 w 7156183"/>
              <a:gd name="connsiteY4" fmla="*/ 1950243 h 2131210"/>
              <a:gd name="connsiteX5" fmla="*/ 1450980 w 7156183"/>
              <a:gd name="connsiteY5" fmla="*/ 0 h 2131210"/>
              <a:gd name="connsiteX0" fmla="*/ 1517941 w 7223144"/>
              <a:gd name="connsiteY0" fmla="*/ 0 h 2056992"/>
              <a:gd name="connsiteX1" fmla="*/ 7223144 w 7223144"/>
              <a:gd name="connsiteY1" fmla="*/ 0 h 2056992"/>
              <a:gd name="connsiteX2" fmla="*/ 7223144 w 7223144"/>
              <a:gd name="connsiteY2" fmla="*/ 2049848 h 2056992"/>
              <a:gd name="connsiteX3" fmla="*/ 596397 w 7223144"/>
              <a:gd name="connsiteY3" fmla="*/ 2056992 h 2056992"/>
              <a:gd name="connsiteX4" fmla="*/ 589255 w 7223144"/>
              <a:gd name="connsiteY4" fmla="*/ 1950243 h 2056992"/>
              <a:gd name="connsiteX5" fmla="*/ 1517941 w 7223144"/>
              <a:gd name="connsiteY5" fmla="*/ 0 h 2056992"/>
              <a:gd name="connsiteX0" fmla="*/ 1552226 w 7257429"/>
              <a:gd name="connsiteY0" fmla="*/ 0 h 2056992"/>
              <a:gd name="connsiteX1" fmla="*/ 7257429 w 7257429"/>
              <a:gd name="connsiteY1" fmla="*/ 0 h 2056992"/>
              <a:gd name="connsiteX2" fmla="*/ 7257429 w 7257429"/>
              <a:gd name="connsiteY2" fmla="*/ 2049848 h 2056992"/>
              <a:gd name="connsiteX3" fmla="*/ 630682 w 7257429"/>
              <a:gd name="connsiteY3" fmla="*/ 2056992 h 2056992"/>
              <a:gd name="connsiteX4" fmla="*/ 530672 w 7257429"/>
              <a:gd name="connsiteY4" fmla="*/ 1907381 h 2056992"/>
              <a:gd name="connsiteX5" fmla="*/ 1552226 w 7257429"/>
              <a:gd name="connsiteY5" fmla="*/ 0 h 2056992"/>
              <a:gd name="connsiteX0" fmla="*/ 1441154 w 7146357"/>
              <a:gd name="connsiteY0" fmla="*/ 0 h 2056992"/>
              <a:gd name="connsiteX1" fmla="*/ 7146357 w 7146357"/>
              <a:gd name="connsiteY1" fmla="*/ 0 h 2056992"/>
              <a:gd name="connsiteX2" fmla="*/ 7146357 w 7146357"/>
              <a:gd name="connsiteY2" fmla="*/ 2049848 h 2056992"/>
              <a:gd name="connsiteX3" fmla="*/ 519610 w 7146357"/>
              <a:gd name="connsiteY3" fmla="*/ 2056992 h 2056992"/>
              <a:gd name="connsiteX4" fmla="*/ 419600 w 7146357"/>
              <a:gd name="connsiteY4" fmla="*/ 1907381 h 2056992"/>
              <a:gd name="connsiteX5" fmla="*/ 1441154 w 7146357"/>
              <a:gd name="connsiteY5" fmla="*/ 0 h 2056992"/>
              <a:gd name="connsiteX0" fmla="*/ 1022715 w 6727918"/>
              <a:gd name="connsiteY0" fmla="*/ 0 h 2058620"/>
              <a:gd name="connsiteX1" fmla="*/ 6727918 w 6727918"/>
              <a:gd name="connsiteY1" fmla="*/ 0 h 2058620"/>
              <a:gd name="connsiteX2" fmla="*/ 6727918 w 6727918"/>
              <a:gd name="connsiteY2" fmla="*/ 2049848 h 2058620"/>
              <a:gd name="connsiteX3" fmla="*/ 101171 w 6727918"/>
              <a:gd name="connsiteY3" fmla="*/ 2056992 h 2058620"/>
              <a:gd name="connsiteX4" fmla="*/ 1161 w 6727918"/>
              <a:gd name="connsiteY4" fmla="*/ 1907381 h 2058620"/>
              <a:gd name="connsiteX5" fmla="*/ 1022715 w 6727918"/>
              <a:gd name="connsiteY5" fmla="*/ 0 h 2058620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4113 w 6729316"/>
              <a:gd name="connsiteY0" fmla="*/ 0 h 2065611"/>
              <a:gd name="connsiteX1" fmla="*/ 6729316 w 6729316"/>
              <a:gd name="connsiteY1" fmla="*/ 0 h 2065611"/>
              <a:gd name="connsiteX2" fmla="*/ 6729316 w 6729316"/>
              <a:gd name="connsiteY2" fmla="*/ 2049848 h 2065611"/>
              <a:gd name="connsiteX3" fmla="*/ 138287 w 6729316"/>
              <a:gd name="connsiteY3" fmla="*/ 2064135 h 2065611"/>
              <a:gd name="connsiteX4" fmla="*/ 2559 w 6729316"/>
              <a:gd name="connsiteY4" fmla="*/ 1907381 h 2065611"/>
              <a:gd name="connsiteX5" fmla="*/ 1024113 w 6729316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070426"/>
              <a:gd name="connsiteY0" fmla="*/ 0 h 2065611"/>
              <a:gd name="connsiteX1" fmla="*/ 5819754 w 6070426"/>
              <a:gd name="connsiteY1" fmla="*/ 0 h 2065611"/>
              <a:gd name="connsiteX2" fmla="*/ 5926910 w 6070426"/>
              <a:gd name="connsiteY2" fmla="*/ 2049848 h 2065611"/>
              <a:gd name="connsiteX3" fmla="*/ 135981 w 6070426"/>
              <a:gd name="connsiteY3" fmla="*/ 2064135 h 2065611"/>
              <a:gd name="connsiteX4" fmla="*/ 253 w 6070426"/>
              <a:gd name="connsiteY4" fmla="*/ 1907381 h 2065611"/>
              <a:gd name="connsiteX5" fmla="*/ 228852 w 6070426"/>
              <a:gd name="connsiteY5" fmla="*/ 414337 h 2065611"/>
              <a:gd name="connsiteX6" fmla="*/ 1021807 w 6070426"/>
              <a:gd name="connsiteY6" fmla="*/ 0 h 2065611"/>
              <a:gd name="connsiteX0" fmla="*/ 1021807 w 6321780"/>
              <a:gd name="connsiteY0" fmla="*/ 0 h 2065611"/>
              <a:gd name="connsiteX1" fmla="*/ 5819754 w 6321780"/>
              <a:gd name="connsiteY1" fmla="*/ 0 h 2065611"/>
              <a:gd name="connsiteX2" fmla="*/ 5926910 w 6321780"/>
              <a:gd name="connsiteY2" fmla="*/ 2049848 h 2065611"/>
              <a:gd name="connsiteX3" fmla="*/ 135981 w 6321780"/>
              <a:gd name="connsiteY3" fmla="*/ 2064135 h 2065611"/>
              <a:gd name="connsiteX4" fmla="*/ 253 w 6321780"/>
              <a:gd name="connsiteY4" fmla="*/ 1907381 h 2065611"/>
              <a:gd name="connsiteX5" fmla="*/ 228852 w 6321780"/>
              <a:gd name="connsiteY5" fmla="*/ 414337 h 2065611"/>
              <a:gd name="connsiteX6" fmla="*/ 1021807 w 6321780"/>
              <a:gd name="connsiteY6" fmla="*/ 0 h 2065611"/>
              <a:gd name="connsiteX0" fmla="*/ 1021807 w 6511648"/>
              <a:gd name="connsiteY0" fmla="*/ 0 h 2065611"/>
              <a:gd name="connsiteX1" fmla="*/ 5819754 w 6511648"/>
              <a:gd name="connsiteY1" fmla="*/ 0 h 2065611"/>
              <a:gd name="connsiteX2" fmla="*/ 6301039 w 6511648"/>
              <a:gd name="connsiteY2" fmla="*/ 950118 h 2065611"/>
              <a:gd name="connsiteX3" fmla="*/ 5926910 w 6511648"/>
              <a:gd name="connsiteY3" fmla="*/ 2049848 h 2065611"/>
              <a:gd name="connsiteX4" fmla="*/ 135981 w 6511648"/>
              <a:gd name="connsiteY4" fmla="*/ 2064135 h 2065611"/>
              <a:gd name="connsiteX5" fmla="*/ 253 w 6511648"/>
              <a:gd name="connsiteY5" fmla="*/ 1907381 h 2065611"/>
              <a:gd name="connsiteX6" fmla="*/ 228852 w 6511648"/>
              <a:gd name="connsiteY6" fmla="*/ 414337 h 2065611"/>
              <a:gd name="connsiteX7" fmla="*/ 1021807 w 6511648"/>
              <a:gd name="connsiteY7" fmla="*/ 0 h 2065611"/>
              <a:gd name="connsiteX0" fmla="*/ 1021807 w 6752861"/>
              <a:gd name="connsiteY0" fmla="*/ 0 h 2065611"/>
              <a:gd name="connsiteX1" fmla="*/ 5819754 w 6752861"/>
              <a:gd name="connsiteY1" fmla="*/ 0 h 2065611"/>
              <a:gd name="connsiteX2" fmla="*/ 6722520 w 6752861"/>
              <a:gd name="connsiteY2" fmla="*/ 957261 h 2065611"/>
              <a:gd name="connsiteX3" fmla="*/ 5926910 w 6752861"/>
              <a:gd name="connsiteY3" fmla="*/ 2049848 h 2065611"/>
              <a:gd name="connsiteX4" fmla="*/ 135981 w 6752861"/>
              <a:gd name="connsiteY4" fmla="*/ 2064135 h 2065611"/>
              <a:gd name="connsiteX5" fmla="*/ 253 w 6752861"/>
              <a:gd name="connsiteY5" fmla="*/ 1907381 h 2065611"/>
              <a:gd name="connsiteX6" fmla="*/ 228852 w 6752861"/>
              <a:gd name="connsiteY6" fmla="*/ 414337 h 2065611"/>
              <a:gd name="connsiteX7" fmla="*/ 1021807 w 6752861"/>
              <a:gd name="connsiteY7" fmla="*/ 0 h 2065611"/>
              <a:gd name="connsiteX0" fmla="*/ 1021807 w 6723173"/>
              <a:gd name="connsiteY0" fmla="*/ 0 h 2065611"/>
              <a:gd name="connsiteX1" fmla="*/ 5819754 w 6723173"/>
              <a:gd name="connsiteY1" fmla="*/ 0 h 2065611"/>
              <a:gd name="connsiteX2" fmla="*/ 6722520 w 6723173"/>
              <a:gd name="connsiteY2" fmla="*/ 957261 h 2065611"/>
              <a:gd name="connsiteX3" fmla="*/ 5926910 w 6723173"/>
              <a:gd name="connsiteY3" fmla="*/ 2049848 h 2065611"/>
              <a:gd name="connsiteX4" fmla="*/ 135981 w 6723173"/>
              <a:gd name="connsiteY4" fmla="*/ 2064135 h 2065611"/>
              <a:gd name="connsiteX5" fmla="*/ 253 w 6723173"/>
              <a:gd name="connsiteY5" fmla="*/ 1907381 h 2065611"/>
              <a:gd name="connsiteX6" fmla="*/ 228852 w 6723173"/>
              <a:gd name="connsiteY6" fmla="*/ 414337 h 2065611"/>
              <a:gd name="connsiteX7" fmla="*/ 1021807 w 6723173"/>
              <a:gd name="connsiteY7" fmla="*/ 0 h 2065611"/>
              <a:gd name="connsiteX0" fmla="*/ 1021807 w 6722997"/>
              <a:gd name="connsiteY0" fmla="*/ 0 h 2065611"/>
              <a:gd name="connsiteX1" fmla="*/ 5819754 w 6722997"/>
              <a:gd name="connsiteY1" fmla="*/ 0 h 2065611"/>
              <a:gd name="connsiteX2" fmla="*/ 6722520 w 6722997"/>
              <a:gd name="connsiteY2" fmla="*/ 957261 h 2065611"/>
              <a:gd name="connsiteX3" fmla="*/ 5791179 w 6722997"/>
              <a:gd name="connsiteY3" fmla="*/ 2056992 h 2065611"/>
              <a:gd name="connsiteX4" fmla="*/ 135981 w 6722997"/>
              <a:gd name="connsiteY4" fmla="*/ 2064135 h 2065611"/>
              <a:gd name="connsiteX5" fmla="*/ 253 w 6722997"/>
              <a:gd name="connsiteY5" fmla="*/ 1907381 h 2065611"/>
              <a:gd name="connsiteX6" fmla="*/ 228852 w 6722997"/>
              <a:gd name="connsiteY6" fmla="*/ 414337 h 2065611"/>
              <a:gd name="connsiteX7" fmla="*/ 1021807 w 6722997"/>
              <a:gd name="connsiteY7" fmla="*/ 0 h 2065611"/>
              <a:gd name="connsiteX0" fmla="*/ 1021807 w 6723405"/>
              <a:gd name="connsiteY0" fmla="*/ 0 h 2065611"/>
              <a:gd name="connsiteX1" fmla="*/ 5819754 w 6723405"/>
              <a:gd name="connsiteY1" fmla="*/ 0 h 2065611"/>
              <a:gd name="connsiteX2" fmla="*/ 6722520 w 6723405"/>
              <a:gd name="connsiteY2" fmla="*/ 957261 h 2065611"/>
              <a:gd name="connsiteX3" fmla="*/ 5791179 w 6723405"/>
              <a:gd name="connsiteY3" fmla="*/ 2056992 h 2065611"/>
              <a:gd name="connsiteX4" fmla="*/ 135981 w 6723405"/>
              <a:gd name="connsiteY4" fmla="*/ 2064135 h 2065611"/>
              <a:gd name="connsiteX5" fmla="*/ 253 w 6723405"/>
              <a:gd name="connsiteY5" fmla="*/ 1907381 h 2065611"/>
              <a:gd name="connsiteX6" fmla="*/ 228852 w 6723405"/>
              <a:gd name="connsiteY6" fmla="*/ 414337 h 2065611"/>
              <a:gd name="connsiteX7" fmla="*/ 1021807 w 6723405"/>
              <a:gd name="connsiteY7" fmla="*/ 0 h 2065611"/>
              <a:gd name="connsiteX0" fmla="*/ 1021807 w 6737649"/>
              <a:gd name="connsiteY0" fmla="*/ 0 h 2065611"/>
              <a:gd name="connsiteX1" fmla="*/ 5819754 w 6737649"/>
              <a:gd name="connsiteY1" fmla="*/ 0 h 2065611"/>
              <a:gd name="connsiteX2" fmla="*/ 6736807 w 6737649"/>
              <a:gd name="connsiteY2" fmla="*/ 1064417 h 2065611"/>
              <a:gd name="connsiteX3" fmla="*/ 5791179 w 6737649"/>
              <a:gd name="connsiteY3" fmla="*/ 2056992 h 2065611"/>
              <a:gd name="connsiteX4" fmla="*/ 135981 w 6737649"/>
              <a:gd name="connsiteY4" fmla="*/ 2064135 h 2065611"/>
              <a:gd name="connsiteX5" fmla="*/ 253 w 6737649"/>
              <a:gd name="connsiteY5" fmla="*/ 1907381 h 2065611"/>
              <a:gd name="connsiteX6" fmla="*/ 228852 w 6737649"/>
              <a:gd name="connsiteY6" fmla="*/ 414337 h 2065611"/>
              <a:gd name="connsiteX7" fmla="*/ 1021807 w 6737649"/>
              <a:gd name="connsiteY7" fmla="*/ 0 h 2065611"/>
              <a:gd name="connsiteX0" fmla="*/ 1021807 w 6737126"/>
              <a:gd name="connsiteY0" fmla="*/ 0 h 2065611"/>
              <a:gd name="connsiteX1" fmla="*/ 5819754 w 6737126"/>
              <a:gd name="connsiteY1" fmla="*/ 0 h 2065611"/>
              <a:gd name="connsiteX2" fmla="*/ 6736807 w 6737126"/>
              <a:gd name="connsiteY2" fmla="*/ 1064417 h 2065611"/>
              <a:gd name="connsiteX3" fmla="*/ 5791179 w 6737126"/>
              <a:gd name="connsiteY3" fmla="*/ 2056992 h 2065611"/>
              <a:gd name="connsiteX4" fmla="*/ 135981 w 6737126"/>
              <a:gd name="connsiteY4" fmla="*/ 2064135 h 2065611"/>
              <a:gd name="connsiteX5" fmla="*/ 253 w 6737126"/>
              <a:gd name="connsiteY5" fmla="*/ 1907381 h 2065611"/>
              <a:gd name="connsiteX6" fmla="*/ 228852 w 6737126"/>
              <a:gd name="connsiteY6" fmla="*/ 414337 h 2065611"/>
              <a:gd name="connsiteX7" fmla="*/ 1021807 w 6737126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085"/>
              <a:gd name="connsiteY0" fmla="*/ 0 h 2065611"/>
              <a:gd name="connsiteX1" fmla="*/ 5819754 w 6737085"/>
              <a:gd name="connsiteY1" fmla="*/ 0 h 2065611"/>
              <a:gd name="connsiteX2" fmla="*/ 6736807 w 6737085"/>
              <a:gd name="connsiteY2" fmla="*/ 1064417 h 2065611"/>
              <a:gd name="connsiteX3" fmla="*/ 5791179 w 6737085"/>
              <a:gd name="connsiteY3" fmla="*/ 2056992 h 2065611"/>
              <a:gd name="connsiteX4" fmla="*/ 135981 w 6737085"/>
              <a:gd name="connsiteY4" fmla="*/ 2064135 h 2065611"/>
              <a:gd name="connsiteX5" fmla="*/ 253 w 6737085"/>
              <a:gd name="connsiteY5" fmla="*/ 1907381 h 2065611"/>
              <a:gd name="connsiteX6" fmla="*/ 228852 w 6737085"/>
              <a:gd name="connsiteY6" fmla="*/ 414337 h 2065611"/>
              <a:gd name="connsiteX7" fmla="*/ 1021807 w 6737085"/>
              <a:gd name="connsiteY7" fmla="*/ 0 h 2065611"/>
              <a:gd name="connsiteX0" fmla="*/ 1021807 w 6737042"/>
              <a:gd name="connsiteY0" fmla="*/ 0 h 2065611"/>
              <a:gd name="connsiteX1" fmla="*/ 5762604 w 6737042"/>
              <a:gd name="connsiteY1" fmla="*/ 7143 h 2065611"/>
              <a:gd name="connsiteX2" fmla="*/ 6736807 w 6737042"/>
              <a:gd name="connsiteY2" fmla="*/ 1064417 h 2065611"/>
              <a:gd name="connsiteX3" fmla="*/ 5791179 w 6737042"/>
              <a:gd name="connsiteY3" fmla="*/ 2056992 h 2065611"/>
              <a:gd name="connsiteX4" fmla="*/ 135981 w 6737042"/>
              <a:gd name="connsiteY4" fmla="*/ 2064135 h 2065611"/>
              <a:gd name="connsiteX5" fmla="*/ 253 w 6737042"/>
              <a:gd name="connsiteY5" fmla="*/ 1907381 h 2065611"/>
              <a:gd name="connsiteX6" fmla="*/ 228852 w 6737042"/>
              <a:gd name="connsiteY6" fmla="*/ 414337 h 2065611"/>
              <a:gd name="connsiteX7" fmla="*/ 1021807 w 6737042"/>
              <a:gd name="connsiteY7" fmla="*/ 0 h 2065611"/>
              <a:gd name="connsiteX0" fmla="*/ 1021807 w 6737113"/>
              <a:gd name="connsiteY0" fmla="*/ 0 h 2065611"/>
              <a:gd name="connsiteX1" fmla="*/ 5762604 w 6737113"/>
              <a:gd name="connsiteY1" fmla="*/ 7143 h 2065611"/>
              <a:gd name="connsiteX2" fmla="*/ 6736807 w 6737113"/>
              <a:gd name="connsiteY2" fmla="*/ 1064417 h 2065611"/>
              <a:gd name="connsiteX3" fmla="*/ 5791179 w 6737113"/>
              <a:gd name="connsiteY3" fmla="*/ 2056992 h 2065611"/>
              <a:gd name="connsiteX4" fmla="*/ 135981 w 6737113"/>
              <a:gd name="connsiteY4" fmla="*/ 2064135 h 2065611"/>
              <a:gd name="connsiteX5" fmla="*/ 253 w 6737113"/>
              <a:gd name="connsiteY5" fmla="*/ 1907381 h 2065611"/>
              <a:gd name="connsiteX6" fmla="*/ 228852 w 6737113"/>
              <a:gd name="connsiteY6" fmla="*/ 414337 h 2065611"/>
              <a:gd name="connsiteX7" fmla="*/ 1021807 w 6737113"/>
              <a:gd name="connsiteY7" fmla="*/ 0 h 2065611"/>
              <a:gd name="connsiteX0" fmla="*/ 1021807 w 6736844"/>
              <a:gd name="connsiteY0" fmla="*/ 0 h 2065611"/>
              <a:gd name="connsiteX1" fmla="*/ 5762604 w 6736844"/>
              <a:gd name="connsiteY1" fmla="*/ 7143 h 2065611"/>
              <a:gd name="connsiteX2" fmla="*/ 6736807 w 6736844"/>
              <a:gd name="connsiteY2" fmla="*/ 1064417 h 2065611"/>
              <a:gd name="connsiteX3" fmla="*/ 5791179 w 6736844"/>
              <a:gd name="connsiteY3" fmla="*/ 2056992 h 2065611"/>
              <a:gd name="connsiteX4" fmla="*/ 135981 w 6736844"/>
              <a:gd name="connsiteY4" fmla="*/ 2064135 h 2065611"/>
              <a:gd name="connsiteX5" fmla="*/ 253 w 6736844"/>
              <a:gd name="connsiteY5" fmla="*/ 1907381 h 2065611"/>
              <a:gd name="connsiteX6" fmla="*/ 228852 w 6736844"/>
              <a:gd name="connsiteY6" fmla="*/ 414337 h 2065611"/>
              <a:gd name="connsiteX7" fmla="*/ 1021807 w 6736844"/>
              <a:gd name="connsiteY7" fmla="*/ 0 h 2065611"/>
              <a:gd name="connsiteX0" fmla="*/ 1021807 w 6736807"/>
              <a:gd name="connsiteY0" fmla="*/ 0 h 2065611"/>
              <a:gd name="connsiteX1" fmla="*/ 5762604 w 6736807"/>
              <a:gd name="connsiteY1" fmla="*/ 7143 h 2065611"/>
              <a:gd name="connsiteX2" fmla="*/ 6736807 w 6736807"/>
              <a:gd name="connsiteY2" fmla="*/ 1064417 h 2065611"/>
              <a:gd name="connsiteX3" fmla="*/ 5791179 w 6736807"/>
              <a:gd name="connsiteY3" fmla="*/ 2056992 h 2065611"/>
              <a:gd name="connsiteX4" fmla="*/ 135981 w 6736807"/>
              <a:gd name="connsiteY4" fmla="*/ 2064135 h 2065611"/>
              <a:gd name="connsiteX5" fmla="*/ 253 w 6736807"/>
              <a:gd name="connsiteY5" fmla="*/ 1907381 h 2065611"/>
              <a:gd name="connsiteX6" fmla="*/ 228852 w 6736807"/>
              <a:gd name="connsiteY6" fmla="*/ 414337 h 2065611"/>
              <a:gd name="connsiteX7" fmla="*/ 1021807 w 6736807"/>
              <a:gd name="connsiteY7" fmla="*/ 0 h 2065611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2 h 2071282"/>
              <a:gd name="connsiteX1" fmla="*/ 5662592 w 6736807"/>
              <a:gd name="connsiteY1" fmla="*/ 0 h 2071282"/>
              <a:gd name="connsiteX2" fmla="*/ 6736807 w 6736807"/>
              <a:gd name="connsiteY2" fmla="*/ 1064419 h 2071282"/>
              <a:gd name="connsiteX3" fmla="*/ 5741173 w 6736807"/>
              <a:gd name="connsiteY3" fmla="*/ 2071282 h 2071282"/>
              <a:gd name="connsiteX4" fmla="*/ 135981 w 6736807"/>
              <a:gd name="connsiteY4" fmla="*/ 2064137 h 2071282"/>
              <a:gd name="connsiteX5" fmla="*/ 253 w 6736807"/>
              <a:gd name="connsiteY5" fmla="*/ 1907383 h 2071282"/>
              <a:gd name="connsiteX6" fmla="*/ 228852 w 6736807"/>
              <a:gd name="connsiteY6" fmla="*/ 414339 h 2071282"/>
              <a:gd name="connsiteX7" fmla="*/ 1021807 w 6736807"/>
              <a:gd name="connsiteY7" fmla="*/ 2 h 2071282"/>
              <a:gd name="connsiteX0" fmla="*/ 1011203 w 6726203"/>
              <a:gd name="connsiteY0" fmla="*/ 2 h 2071282"/>
              <a:gd name="connsiteX1" fmla="*/ 5651988 w 6726203"/>
              <a:gd name="connsiteY1" fmla="*/ 0 h 2071282"/>
              <a:gd name="connsiteX2" fmla="*/ 6726203 w 6726203"/>
              <a:gd name="connsiteY2" fmla="*/ 1064419 h 2071282"/>
              <a:gd name="connsiteX3" fmla="*/ 5730569 w 6726203"/>
              <a:gd name="connsiteY3" fmla="*/ 2071282 h 2071282"/>
              <a:gd name="connsiteX4" fmla="*/ 125377 w 6726203"/>
              <a:gd name="connsiteY4" fmla="*/ 2064137 h 2071282"/>
              <a:gd name="connsiteX5" fmla="*/ 344 w 6726203"/>
              <a:gd name="connsiteY5" fmla="*/ 1928773 h 2071282"/>
              <a:gd name="connsiteX6" fmla="*/ 218248 w 6726203"/>
              <a:gd name="connsiteY6" fmla="*/ 414339 h 2071282"/>
              <a:gd name="connsiteX7" fmla="*/ 1011203 w 6726203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31956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09378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38879"/>
              <a:gd name="connsiteY0" fmla="*/ 2 h 2071282"/>
              <a:gd name="connsiteX1" fmla="*/ 5653375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664223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8879" h="2071282">
                <a:moveTo>
                  <a:pt x="1012590" y="2"/>
                </a:moveTo>
                <a:lnTo>
                  <a:pt x="5636442" y="0"/>
                </a:lnTo>
                <a:cubicBezTo>
                  <a:pt x="6352008" y="22622"/>
                  <a:pt x="6725165" y="487387"/>
                  <a:pt x="6738879" y="1047485"/>
                </a:cubicBezTo>
                <a:cubicBezTo>
                  <a:pt x="6722519" y="1508011"/>
                  <a:pt x="6363121" y="2049919"/>
                  <a:pt x="5664223" y="2071282"/>
                </a:cubicBezTo>
                <a:lnTo>
                  <a:pt x="126764" y="2064137"/>
                </a:lnTo>
                <a:cubicBezTo>
                  <a:pt x="21241" y="2076111"/>
                  <a:pt x="-1841" y="2035861"/>
                  <a:pt x="1731" y="1928773"/>
                </a:cubicBezTo>
                <a:cubicBezTo>
                  <a:pt x="-4179" y="916246"/>
                  <a:pt x="-7774" y="696518"/>
                  <a:pt x="219635" y="414339"/>
                </a:cubicBezTo>
                <a:cubicBezTo>
                  <a:pt x="439900" y="117873"/>
                  <a:pt x="743952" y="19052"/>
                  <a:pt x="1012590" y="2"/>
                </a:cubicBezTo>
                <a:close/>
              </a:path>
            </a:pathLst>
          </a:custGeom>
          <a:solidFill>
            <a:srgbClr val="FDC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107" name="Friform 106">
            <a:extLst>
              <a:ext uri="{FF2B5EF4-FFF2-40B4-BE49-F238E27FC236}">
                <a16:creationId xmlns:a16="http://schemas.microsoft.com/office/drawing/2014/main" id="{C5946F20-3B3D-4246-BC17-29DECEB7CF32}"/>
              </a:ext>
            </a:extLst>
          </p:cNvPr>
          <p:cNvSpPr/>
          <p:nvPr userDrawn="1"/>
        </p:nvSpPr>
        <p:spPr>
          <a:xfrm>
            <a:off x="11676016" y="4260143"/>
            <a:ext cx="515984" cy="1219985"/>
          </a:xfrm>
          <a:custGeom>
            <a:avLst/>
            <a:gdLst>
              <a:gd name="connsiteX0" fmla="*/ 515984 w 515984"/>
              <a:gd name="connsiteY0" fmla="*/ 0 h 1219985"/>
              <a:gd name="connsiteX1" fmla="*/ 515984 w 515984"/>
              <a:gd name="connsiteY1" fmla="*/ 1219337 h 1219985"/>
              <a:gd name="connsiteX2" fmla="*/ 75666 w 515984"/>
              <a:gd name="connsiteY2" fmla="*/ 1218769 h 1219985"/>
              <a:gd name="connsiteX3" fmla="*/ 1033 w 515984"/>
              <a:gd name="connsiteY3" fmla="*/ 1137969 h 1219985"/>
              <a:gd name="connsiteX4" fmla="*/ 131102 w 515984"/>
              <a:gd name="connsiteY4" fmla="*/ 233992 h 1219985"/>
              <a:gd name="connsiteX5" fmla="*/ 481307 w 515984"/>
              <a:gd name="connsiteY5" fmla="*/ 5226 h 1219985"/>
              <a:gd name="connsiteX6" fmla="*/ 515984 w 515984"/>
              <a:gd name="connsiteY6" fmla="*/ 0 h 121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984" h="1219985">
                <a:moveTo>
                  <a:pt x="515984" y="0"/>
                </a:moveTo>
                <a:lnTo>
                  <a:pt x="515984" y="1219337"/>
                </a:lnTo>
                <a:lnTo>
                  <a:pt x="75666" y="1218769"/>
                </a:lnTo>
                <a:cubicBezTo>
                  <a:pt x="12679" y="1225917"/>
                  <a:pt x="-1099" y="1201891"/>
                  <a:pt x="1033" y="1137969"/>
                </a:cubicBezTo>
                <a:cubicBezTo>
                  <a:pt x="-2494" y="533584"/>
                  <a:pt x="-4640" y="402426"/>
                  <a:pt x="131102" y="233992"/>
                </a:cubicBezTo>
                <a:cubicBezTo>
                  <a:pt x="229710" y="101270"/>
                  <a:pt x="356451" y="34909"/>
                  <a:pt x="481307" y="5226"/>
                </a:cubicBezTo>
                <a:lnTo>
                  <a:pt x="515984" y="0"/>
                </a:lnTo>
                <a:close/>
              </a:path>
            </a:pathLst>
          </a:custGeom>
          <a:solidFill>
            <a:srgbClr val="F5A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05" name="Friform 104">
            <a:extLst>
              <a:ext uri="{FF2B5EF4-FFF2-40B4-BE49-F238E27FC236}">
                <a16:creationId xmlns:a16="http://schemas.microsoft.com/office/drawing/2014/main" id="{B67A83A1-6CDD-7446-A49A-101BE8853F86}"/>
              </a:ext>
            </a:extLst>
          </p:cNvPr>
          <p:cNvSpPr/>
          <p:nvPr userDrawn="1"/>
        </p:nvSpPr>
        <p:spPr>
          <a:xfrm>
            <a:off x="11676016" y="5631743"/>
            <a:ext cx="515984" cy="1219985"/>
          </a:xfrm>
          <a:custGeom>
            <a:avLst/>
            <a:gdLst>
              <a:gd name="connsiteX0" fmla="*/ 515984 w 515984"/>
              <a:gd name="connsiteY0" fmla="*/ 0 h 1219985"/>
              <a:gd name="connsiteX1" fmla="*/ 515984 w 515984"/>
              <a:gd name="connsiteY1" fmla="*/ 1219337 h 1219985"/>
              <a:gd name="connsiteX2" fmla="*/ 75666 w 515984"/>
              <a:gd name="connsiteY2" fmla="*/ 1218769 h 1219985"/>
              <a:gd name="connsiteX3" fmla="*/ 1033 w 515984"/>
              <a:gd name="connsiteY3" fmla="*/ 1137969 h 1219985"/>
              <a:gd name="connsiteX4" fmla="*/ 131102 w 515984"/>
              <a:gd name="connsiteY4" fmla="*/ 233992 h 1219985"/>
              <a:gd name="connsiteX5" fmla="*/ 481307 w 515984"/>
              <a:gd name="connsiteY5" fmla="*/ 5226 h 1219985"/>
              <a:gd name="connsiteX6" fmla="*/ 515984 w 515984"/>
              <a:gd name="connsiteY6" fmla="*/ 0 h 121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984" h="1219985">
                <a:moveTo>
                  <a:pt x="515984" y="0"/>
                </a:moveTo>
                <a:lnTo>
                  <a:pt x="515984" y="1219337"/>
                </a:lnTo>
                <a:lnTo>
                  <a:pt x="75666" y="1218769"/>
                </a:lnTo>
                <a:cubicBezTo>
                  <a:pt x="12679" y="1225917"/>
                  <a:pt x="-1099" y="1201891"/>
                  <a:pt x="1033" y="1137969"/>
                </a:cubicBezTo>
                <a:cubicBezTo>
                  <a:pt x="-2494" y="533584"/>
                  <a:pt x="-4640" y="402426"/>
                  <a:pt x="131102" y="233992"/>
                </a:cubicBezTo>
                <a:cubicBezTo>
                  <a:pt x="229710" y="101270"/>
                  <a:pt x="356451" y="34909"/>
                  <a:pt x="481307" y="5226"/>
                </a:cubicBezTo>
                <a:lnTo>
                  <a:pt x="515984" y="0"/>
                </a:lnTo>
                <a:close/>
              </a:path>
            </a:pathLst>
          </a:custGeom>
          <a:solidFill>
            <a:srgbClr val="D6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56" name="Plassholder for bilde 55">
            <a:extLst>
              <a:ext uri="{FF2B5EF4-FFF2-40B4-BE49-F238E27FC236}">
                <a16:creationId xmlns:a16="http://schemas.microsoft.com/office/drawing/2014/main" id="{31F47E24-03BF-024F-A9D8-24D84CA926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85219" y="0"/>
            <a:ext cx="4706781" cy="4052434"/>
          </a:xfrm>
          <a:custGeom>
            <a:avLst/>
            <a:gdLst>
              <a:gd name="connsiteX0" fmla="*/ 605804 w 4706781"/>
              <a:gd name="connsiteY0" fmla="*/ 2806987 h 4052434"/>
              <a:gd name="connsiteX1" fmla="*/ 1993916 w 4706781"/>
              <a:gd name="connsiteY1" fmla="*/ 2811099 h 4052434"/>
              <a:gd name="connsiteX2" fmla="*/ 2634230 w 4706781"/>
              <a:gd name="connsiteY2" fmla="*/ 3462871 h 4052434"/>
              <a:gd name="connsiteX3" fmla="*/ 1986406 w 4706781"/>
              <a:gd name="connsiteY3" fmla="*/ 4052434 h 4052434"/>
              <a:gd name="connsiteX4" fmla="*/ 75840 w 4706781"/>
              <a:gd name="connsiteY4" fmla="*/ 4041898 h 4052434"/>
              <a:gd name="connsiteX5" fmla="*/ 1036 w 4706781"/>
              <a:gd name="connsiteY5" fmla="*/ 3960914 h 4052434"/>
              <a:gd name="connsiteX6" fmla="*/ 131402 w 4706781"/>
              <a:gd name="connsiteY6" fmla="*/ 3054873 h 4052434"/>
              <a:gd name="connsiteX7" fmla="*/ 605804 w 4706781"/>
              <a:gd name="connsiteY7" fmla="*/ 2806987 h 4052434"/>
              <a:gd name="connsiteX8" fmla="*/ 3451023 w 4706781"/>
              <a:gd name="connsiteY8" fmla="*/ 2793193 h 4052434"/>
              <a:gd name="connsiteX9" fmla="*/ 4706781 w 4706781"/>
              <a:gd name="connsiteY9" fmla="*/ 2794766 h 4052434"/>
              <a:gd name="connsiteX10" fmla="*/ 4706781 w 4706781"/>
              <a:gd name="connsiteY10" fmla="*/ 4035301 h 4052434"/>
              <a:gd name="connsiteX11" fmla="*/ 3468187 w 4706781"/>
              <a:gd name="connsiteY11" fmla="*/ 4035301 h 4052434"/>
              <a:gd name="connsiteX12" fmla="*/ 2787088 w 4706781"/>
              <a:gd name="connsiteY12" fmla="*/ 3407145 h 4052434"/>
              <a:gd name="connsiteX13" fmla="*/ 3451023 w 4706781"/>
              <a:gd name="connsiteY13" fmla="*/ 2793193 h 4052434"/>
              <a:gd name="connsiteX14" fmla="*/ 3433414 w 4706781"/>
              <a:gd name="connsiteY14" fmla="*/ 1426303 h 4052434"/>
              <a:gd name="connsiteX15" fmla="*/ 4706781 w 4706781"/>
              <a:gd name="connsiteY15" fmla="*/ 1433325 h 4052434"/>
              <a:gd name="connsiteX16" fmla="*/ 4706781 w 4706781"/>
              <a:gd name="connsiteY16" fmla="*/ 2671432 h 4052434"/>
              <a:gd name="connsiteX17" fmla="*/ 3425904 w 4706781"/>
              <a:gd name="connsiteY17" fmla="*/ 2667638 h 4052434"/>
              <a:gd name="connsiteX18" fmla="*/ 2785590 w 4706781"/>
              <a:gd name="connsiteY18" fmla="*/ 2015866 h 4052434"/>
              <a:gd name="connsiteX19" fmla="*/ 3433414 w 4706781"/>
              <a:gd name="connsiteY19" fmla="*/ 1426303 h 4052434"/>
              <a:gd name="connsiteX20" fmla="*/ 2024020 w 4706781"/>
              <a:gd name="connsiteY20" fmla="*/ 1403900 h 4052434"/>
              <a:gd name="connsiteX21" fmla="*/ 2644861 w 4706781"/>
              <a:gd name="connsiteY21" fmla="*/ 2023998 h 4052434"/>
              <a:gd name="connsiteX22" fmla="*/ 2024020 w 4706781"/>
              <a:gd name="connsiteY22" fmla="*/ 2644097 h 4052434"/>
              <a:gd name="connsiteX23" fmla="*/ 1490863 w 4706781"/>
              <a:gd name="connsiteY23" fmla="*/ 2645737 h 4052434"/>
              <a:gd name="connsiteX24" fmla="*/ 1405238 w 4706781"/>
              <a:gd name="connsiteY24" fmla="*/ 2548791 h 4052434"/>
              <a:gd name="connsiteX25" fmla="*/ 1403180 w 4706781"/>
              <a:gd name="connsiteY25" fmla="*/ 2023998 h 4052434"/>
              <a:gd name="connsiteX26" fmla="*/ 2024020 w 4706781"/>
              <a:gd name="connsiteY26" fmla="*/ 1403900 h 4052434"/>
              <a:gd name="connsiteX27" fmla="*/ 4706781 w 4706781"/>
              <a:gd name="connsiteY27" fmla="*/ 0 h 4052434"/>
              <a:gd name="connsiteX28" fmla="*/ 4706781 w 4706781"/>
              <a:gd name="connsiteY28" fmla="*/ 1261540 h 4052434"/>
              <a:gd name="connsiteX29" fmla="*/ 1501172 w 4706781"/>
              <a:gd name="connsiteY29" fmla="*/ 1257404 h 4052434"/>
              <a:gd name="connsiteX30" fmla="*/ 1425006 w 4706781"/>
              <a:gd name="connsiteY30" fmla="*/ 1174944 h 4052434"/>
              <a:gd name="connsiteX31" fmla="*/ 1557746 w 4706781"/>
              <a:gd name="connsiteY31" fmla="*/ 252402 h 4052434"/>
              <a:gd name="connsiteX32" fmla="*/ 2040788 w 4706781"/>
              <a:gd name="connsiteY32" fmla="*/ 1 h 405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06781" h="4052434">
                <a:moveTo>
                  <a:pt x="605804" y="2806987"/>
                </a:moveTo>
                <a:lnTo>
                  <a:pt x="1993916" y="2811099"/>
                </a:lnTo>
                <a:cubicBezTo>
                  <a:pt x="2438697" y="2827969"/>
                  <a:pt x="2626025" y="3127781"/>
                  <a:pt x="2634230" y="3462871"/>
                </a:cubicBezTo>
                <a:cubicBezTo>
                  <a:pt x="2624442" y="3738391"/>
                  <a:pt x="2367517" y="4051993"/>
                  <a:pt x="1986406" y="4052434"/>
                </a:cubicBezTo>
                <a:lnTo>
                  <a:pt x="75840" y="4041898"/>
                </a:lnTo>
                <a:cubicBezTo>
                  <a:pt x="12709" y="4049062"/>
                  <a:pt x="-1101" y="4024982"/>
                  <a:pt x="1036" y="3960914"/>
                </a:cubicBezTo>
                <a:cubicBezTo>
                  <a:pt x="-2499" y="3355149"/>
                  <a:pt x="-4650" y="3223692"/>
                  <a:pt x="131402" y="3054873"/>
                </a:cubicBezTo>
                <a:cubicBezTo>
                  <a:pt x="263180" y="2877506"/>
                  <a:pt x="445086" y="2818384"/>
                  <a:pt x="605804" y="2806987"/>
                </a:cubicBezTo>
                <a:close/>
                <a:moveTo>
                  <a:pt x="3451023" y="2793193"/>
                </a:moveTo>
                <a:lnTo>
                  <a:pt x="4706781" y="2794766"/>
                </a:lnTo>
                <a:lnTo>
                  <a:pt x="4706781" y="4035301"/>
                </a:lnTo>
                <a:lnTo>
                  <a:pt x="3468187" y="4035301"/>
                </a:lnTo>
                <a:cubicBezTo>
                  <a:pt x="3026101" y="4021735"/>
                  <a:pt x="2795561" y="3743025"/>
                  <a:pt x="2787088" y="3407145"/>
                </a:cubicBezTo>
                <a:cubicBezTo>
                  <a:pt x="2797195" y="3130976"/>
                  <a:pt x="3019236" y="2806004"/>
                  <a:pt x="3451023" y="2793193"/>
                </a:cubicBezTo>
                <a:close/>
                <a:moveTo>
                  <a:pt x="3433414" y="1426303"/>
                </a:moveTo>
                <a:lnTo>
                  <a:pt x="4706781" y="1433325"/>
                </a:lnTo>
                <a:lnTo>
                  <a:pt x="4706781" y="2671432"/>
                </a:lnTo>
                <a:lnTo>
                  <a:pt x="3425904" y="2667638"/>
                </a:lnTo>
                <a:cubicBezTo>
                  <a:pt x="2981123" y="2650768"/>
                  <a:pt x="2793795" y="2350956"/>
                  <a:pt x="2785590" y="2015866"/>
                </a:cubicBezTo>
                <a:cubicBezTo>
                  <a:pt x="2795378" y="1740347"/>
                  <a:pt x="3052303" y="1426744"/>
                  <a:pt x="3433414" y="1426303"/>
                </a:cubicBezTo>
                <a:close/>
                <a:moveTo>
                  <a:pt x="2024020" y="1403900"/>
                </a:moveTo>
                <a:cubicBezTo>
                  <a:pt x="2366901" y="1403900"/>
                  <a:pt x="2644861" y="1681527"/>
                  <a:pt x="2644861" y="2023998"/>
                </a:cubicBezTo>
                <a:cubicBezTo>
                  <a:pt x="2644861" y="2366469"/>
                  <a:pt x="2386094" y="2629941"/>
                  <a:pt x="2024020" y="2644097"/>
                </a:cubicBezTo>
                <a:lnTo>
                  <a:pt x="1490863" y="2645737"/>
                </a:lnTo>
                <a:cubicBezTo>
                  <a:pt x="1377647" y="2644330"/>
                  <a:pt x="1411207" y="2608538"/>
                  <a:pt x="1405238" y="2548791"/>
                </a:cubicBezTo>
                <a:cubicBezTo>
                  <a:pt x="1399269" y="2370898"/>
                  <a:pt x="1396583" y="2197593"/>
                  <a:pt x="1403180" y="2023998"/>
                </a:cubicBezTo>
                <a:cubicBezTo>
                  <a:pt x="1406278" y="1693357"/>
                  <a:pt x="1681140" y="1403900"/>
                  <a:pt x="2024020" y="1403900"/>
                </a:cubicBezTo>
                <a:close/>
                <a:moveTo>
                  <a:pt x="4706781" y="0"/>
                </a:moveTo>
                <a:lnTo>
                  <a:pt x="4706781" y="1261540"/>
                </a:lnTo>
                <a:lnTo>
                  <a:pt x="1501172" y="1257404"/>
                </a:lnTo>
                <a:cubicBezTo>
                  <a:pt x="1436891" y="1264698"/>
                  <a:pt x="1422831" y="1240179"/>
                  <a:pt x="1425006" y="1174944"/>
                </a:cubicBezTo>
                <a:cubicBezTo>
                  <a:pt x="1421406" y="558147"/>
                  <a:pt x="1419216" y="424296"/>
                  <a:pt x="1557746" y="252402"/>
                </a:cubicBezTo>
                <a:cubicBezTo>
                  <a:pt x="1691924" y="71804"/>
                  <a:pt x="1877143" y="11606"/>
                  <a:pt x="2040788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901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i form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4838CD-CE2F-0E42-A230-06DD4AB8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60" y="2615575"/>
            <a:ext cx="5178704" cy="1325563"/>
          </a:xfrm>
        </p:spPr>
        <p:txBody>
          <a:bodyPr/>
          <a:lstStyle>
            <a:lvl1pPr>
              <a:defRPr>
                <a:solidFill>
                  <a:srgbClr val="333E9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Ellipse 4">
            <a:extLst>
              <a:ext uri="{FF2B5EF4-FFF2-40B4-BE49-F238E27FC236}">
                <a16:creationId xmlns:a16="http://schemas.microsoft.com/office/drawing/2014/main" id="{188FA7FC-822F-AE4E-A179-8F522F726D25}"/>
              </a:ext>
            </a:extLst>
          </p:cNvPr>
          <p:cNvSpPr/>
          <p:nvPr userDrawn="1"/>
        </p:nvSpPr>
        <p:spPr>
          <a:xfrm>
            <a:off x="6614718" y="4628391"/>
            <a:ext cx="2080183" cy="2074021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183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27319" y="0"/>
                </a:lnTo>
                <a:cubicBezTo>
                  <a:pt x="2116403" y="2350"/>
                  <a:pt x="2060354" y="62127"/>
                  <a:pt x="2070323" y="161912"/>
                </a:cubicBezTo>
                <a:cubicBezTo>
                  <a:pt x="2080292" y="459015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solidFill>
            <a:srgbClr val="33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</a:t>
            </a:r>
          </a:p>
        </p:txBody>
      </p:sp>
      <p:sp>
        <p:nvSpPr>
          <p:cNvPr id="27" name="Friform 26">
            <a:extLst>
              <a:ext uri="{FF2B5EF4-FFF2-40B4-BE49-F238E27FC236}">
                <a16:creationId xmlns:a16="http://schemas.microsoft.com/office/drawing/2014/main" id="{533A554B-A48F-1F43-8371-4F0222CAE7AD}"/>
              </a:ext>
            </a:extLst>
          </p:cNvPr>
          <p:cNvSpPr/>
          <p:nvPr userDrawn="1"/>
        </p:nvSpPr>
        <p:spPr>
          <a:xfrm rot="10800000">
            <a:off x="9043593" y="4628392"/>
            <a:ext cx="3148407" cy="2071282"/>
          </a:xfrm>
          <a:custGeom>
            <a:avLst/>
            <a:gdLst>
              <a:gd name="connsiteX0" fmla="*/ 2073751 w 3148407"/>
              <a:gd name="connsiteY0" fmla="*/ 2071282 h 2071282"/>
              <a:gd name="connsiteX1" fmla="*/ 0 w 3148407"/>
              <a:gd name="connsiteY1" fmla="*/ 2068606 h 2071282"/>
              <a:gd name="connsiteX2" fmla="*/ 0 w 3148407"/>
              <a:gd name="connsiteY2" fmla="*/ 1 h 2071282"/>
              <a:gd name="connsiteX3" fmla="*/ 2045970 w 3148407"/>
              <a:gd name="connsiteY3" fmla="*/ 0 h 2071282"/>
              <a:gd name="connsiteX4" fmla="*/ 3148407 w 3148407"/>
              <a:gd name="connsiteY4" fmla="*/ 1047485 h 2071282"/>
              <a:gd name="connsiteX5" fmla="*/ 2073751 w 3148407"/>
              <a:gd name="connsiteY5" fmla="*/ 2071282 h 20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8407" h="2071282">
                <a:moveTo>
                  <a:pt x="2073751" y="2071282"/>
                </a:moveTo>
                <a:lnTo>
                  <a:pt x="0" y="2068606"/>
                </a:lnTo>
                <a:lnTo>
                  <a:pt x="0" y="1"/>
                </a:lnTo>
                <a:lnTo>
                  <a:pt x="2045970" y="0"/>
                </a:lnTo>
                <a:cubicBezTo>
                  <a:pt x="2761536" y="22622"/>
                  <a:pt x="3134693" y="487387"/>
                  <a:pt x="3148407" y="1047485"/>
                </a:cubicBezTo>
                <a:cubicBezTo>
                  <a:pt x="3132047" y="1508011"/>
                  <a:pt x="2772649" y="2049919"/>
                  <a:pt x="2073751" y="2071282"/>
                </a:cubicBezTo>
                <a:close/>
              </a:path>
            </a:pathLst>
          </a:custGeom>
          <a:solidFill>
            <a:srgbClr val="FCE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31" name="Plassholder for bilde 30">
            <a:extLst>
              <a:ext uri="{FF2B5EF4-FFF2-40B4-BE49-F238E27FC236}">
                <a16:creationId xmlns:a16="http://schemas.microsoft.com/office/drawing/2014/main" id="{DD07CC97-82FC-6142-A953-EE3E5C872E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9744" y="2237486"/>
            <a:ext cx="4403070" cy="2081745"/>
          </a:xfrm>
          <a:custGeom>
            <a:avLst/>
            <a:gdLst>
              <a:gd name="connsiteX0" fmla="*/ 1082827 w 4403070"/>
              <a:gd name="connsiteY0" fmla="*/ 0 h 2081745"/>
              <a:gd name="connsiteX1" fmla="*/ 4276306 w 4403070"/>
              <a:gd name="connsiteY1" fmla="*/ 17610 h 2081745"/>
              <a:gd name="connsiteX2" fmla="*/ 4401339 w 4403070"/>
              <a:gd name="connsiteY2" fmla="*/ 152974 h 2081745"/>
              <a:gd name="connsiteX3" fmla="*/ 4183435 w 4403070"/>
              <a:gd name="connsiteY3" fmla="*/ 1667408 h 2081745"/>
              <a:gd name="connsiteX4" fmla="*/ 3390480 w 4403070"/>
              <a:gd name="connsiteY4" fmla="*/ 2081745 h 2081745"/>
              <a:gd name="connsiteX5" fmla="*/ 1070274 w 4403070"/>
              <a:gd name="connsiteY5" fmla="*/ 2074872 h 2081745"/>
              <a:gd name="connsiteX6" fmla="*/ 0 w 4403070"/>
              <a:gd name="connsiteY6" fmla="*/ 985445 h 2081745"/>
              <a:gd name="connsiteX7" fmla="*/ 1082827 w 4403070"/>
              <a:gd name="connsiteY7" fmla="*/ 0 h 20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3070" h="2081745">
                <a:moveTo>
                  <a:pt x="1082827" y="0"/>
                </a:moveTo>
                <a:lnTo>
                  <a:pt x="4276306" y="17610"/>
                </a:lnTo>
                <a:cubicBezTo>
                  <a:pt x="4381829" y="5636"/>
                  <a:pt x="4404911" y="45886"/>
                  <a:pt x="4401339" y="152974"/>
                </a:cubicBezTo>
                <a:cubicBezTo>
                  <a:pt x="4407249" y="1165501"/>
                  <a:pt x="4410844" y="1385229"/>
                  <a:pt x="4183435" y="1667408"/>
                </a:cubicBezTo>
                <a:cubicBezTo>
                  <a:pt x="3963170" y="1963874"/>
                  <a:pt x="3659118" y="2062695"/>
                  <a:pt x="3390480" y="2081745"/>
                </a:cubicBezTo>
                <a:lnTo>
                  <a:pt x="1070274" y="2074872"/>
                </a:lnTo>
                <a:cubicBezTo>
                  <a:pt x="326830" y="2046674"/>
                  <a:pt x="13714" y="1545543"/>
                  <a:pt x="0" y="985445"/>
                </a:cubicBezTo>
                <a:cubicBezTo>
                  <a:pt x="16360" y="524919"/>
                  <a:pt x="445806" y="737"/>
                  <a:pt x="10828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D2FDF0F0-BCA6-1646-BEE8-E595BEAF50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4719" y="0"/>
            <a:ext cx="5577281" cy="1927650"/>
          </a:xfrm>
          <a:custGeom>
            <a:avLst/>
            <a:gdLst>
              <a:gd name="connsiteX0" fmla="*/ 539079 w 5847157"/>
              <a:gd name="connsiteY0" fmla="*/ 0 h 1927650"/>
              <a:gd name="connsiteX1" fmla="*/ 5847157 w 5847157"/>
              <a:gd name="connsiteY1" fmla="*/ 0 h 1927650"/>
              <a:gd name="connsiteX2" fmla="*/ 5847157 w 5847157"/>
              <a:gd name="connsiteY2" fmla="*/ 1912946 h 1927650"/>
              <a:gd name="connsiteX3" fmla="*/ 5828455 w 5847157"/>
              <a:gd name="connsiteY3" fmla="*/ 1916535 h 1927650"/>
              <a:gd name="connsiteX4" fmla="*/ 5726289 w 5847157"/>
              <a:gd name="connsiteY4" fmla="*/ 1927648 h 1927650"/>
              <a:gd name="connsiteX5" fmla="*/ 1102437 w 5847157"/>
              <a:gd name="connsiteY5" fmla="*/ 1927650 h 1927650"/>
              <a:gd name="connsiteX6" fmla="*/ 0 w 5847157"/>
              <a:gd name="connsiteY6" fmla="*/ 880165 h 1927650"/>
              <a:gd name="connsiteX7" fmla="*/ 519010 w 5847157"/>
              <a:gd name="connsiteY7" fmla="*/ 10530 h 19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157" h="1927650">
                <a:moveTo>
                  <a:pt x="539079" y="0"/>
                </a:moveTo>
                <a:lnTo>
                  <a:pt x="5847157" y="0"/>
                </a:lnTo>
                <a:lnTo>
                  <a:pt x="5847157" y="1912946"/>
                </a:lnTo>
                <a:lnTo>
                  <a:pt x="5828455" y="1916535"/>
                </a:lnTo>
                <a:cubicBezTo>
                  <a:pt x="5794002" y="1921639"/>
                  <a:pt x="5759869" y="1925267"/>
                  <a:pt x="5726289" y="1927648"/>
                </a:cubicBezTo>
                <a:lnTo>
                  <a:pt x="1102437" y="1927650"/>
                </a:lnTo>
                <a:cubicBezTo>
                  <a:pt x="386871" y="1905028"/>
                  <a:pt x="13714" y="1440263"/>
                  <a:pt x="0" y="880165"/>
                </a:cubicBezTo>
                <a:cubicBezTo>
                  <a:pt x="11248" y="563553"/>
                  <a:pt x="184634" y="208476"/>
                  <a:pt x="519010" y="1053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2255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Forside_sekundæ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ssholder for bilde 38">
            <a:extLst>
              <a:ext uri="{FF2B5EF4-FFF2-40B4-BE49-F238E27FC236}">
                <a16:creationId xmlns:a16="http://schemas.microsoft.com/office/drawing/2014/main" id="{ABCF58A3-3B58-8244-8647-E3B0E41EB7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5907" y="4666742"/>
            <a:ext cx="4255118" cy="2011794"/>
          </a:xfrm>
          <a:custGeom>
            <a:avLst/>
            <a:gdLst>
              <a:gd name="connsiteX0" fmla="*/ 978566 w 4255118"/>
              <a:gd name="connsiteY0" fmla="*/ 0 h 2011794"/>
              <a:gd name="connsiteX1" fmla="*/ 3220808 w 4255118"/>
              <a:gd name="connsiteY1" fmla="*/ 6642 h 2011794"/>
              <a:gd name="connsiteX2" fmla="*/ 4255118 w 4255118"/>
              <a:gd name="connsiteY2" fmla="*/ 1059462 h 2011794"/>
              <a:gd name="connsiteX3" fmla="*/ 3208677 w 4255118"/>
              <a:gd name="connsiteY3" fmla="*/ 2011794 h 2011794"/>
              <a:gd name="connsiteX4" fmla="*/ 122506 w 4255118"/>
              <a:gd name="connsiteY4" fmla="*/ 1994776 h 2011794"/>
              <a:gd name="connsiteX5" fmla="*/ 1674 w 4255118"/>
              <a:gd name="connsiteY5" fmla="*/ 1863960 h 2011794"/>
              <a:gd name="connsiteX6" fmla="*/ 212256 w 4255118"/>
              <a:gd name="connsiteY6" fmla="*/ 400415 h 2011794"/>
              <a:gd name="connsiteX7" fmla="*/ 978566 w 4255118"/>
              <a:gd name="connsiteY7" fmla="*/ 0 h 201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5118" h="2011794">
                <a:moveTo>
                  <a:pt x="978566" y="0"/>
                </a:moveTo>
                <a:lnTo>
                  <a:pt x="3220808" y="6642"/>
                </a:lnTo>
                <a:cubicBezTo>
                  <a:pt x="3939270" y="33893"/>
                  <a:pt x="4241865" y="518185"/>
                  <a:pt x="4255118" y="1059462"/>
                </a:cubicBezTo>
                <a:cubicBezTo>
                  <a:pt x="4239307" y="1504514"/>
                  <a:pt x="3824292" y="2011082"/>
                  <a:pt x="3208677" y="2011794"/>
                </a:cubicBezTo>
                <a:lnTo>
                  <a:pt x="122506" y="1994776"/>
                </a:lnTo>
                <a:cubicBezTo>
                  <a:pt x="20529" y="2006348"/>
                  <a:pt x="-1778" y="1967450"/>
                  <a:pt x="1674" y="1863960"/>
                </a:cubicBezTo>
                <a:cubicBezTo>
                  <a:pt x="-4037" y="885456"/>
                  <a:pt x="-7512" y="673112"/>
                  <a:pt x="212256" y="400415"/>
                </a:cubicBezTo>
                <a:cubicBezTo>
                  <a:pt x="425120" y="113911"/>
                  <a:pt x="718955" y="18410"/>
                  <a:pt x="9785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1" name="Plassholder for bilde 30">
            <a:extLst>
              <a:ext uri="{FF2B5EF4-FFF2-40B4-BE49-F238E27FC236}">
                <a16:creationId xmlns:a16="http://schemas.microsoft.com/office/drawing/2014/main" id="{B82C2F06-FC17-0742-B3DC-5907CA37FC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9107" y="224449"/>
            <a:ext cx="4842893" cy="1966833"/>
          </a:xfrm>
          <a:custGeom>
            <a:avLst/>
            <a:gdLst>
              <a:gd name="connsiteX0" fmla="*/ 4842893 w 4842893"/>
              <a:gd name="connsiteY0" fmla="*/ 0 h 1966833"/>
              <a:gd name="connsiteX1" fmla="*/ 4842893 w 4842893"/>
              <a:gd name="connsiteY1" fmla="*/ 1966833 h 1966833"/>
              <a:gd name="connsiteX2" fmla="*/ 120415 w 4842893"/>
              <a:gd name="connsiteY2" fmla="*/ 1960740 h 1966833"/>
              <a:gd name="connsiteX3" fmla="*/ 1645 w 4842893"/>
              <a:gd name="connsiteY3" fmla="*/ 1832157 h 1966833"/>
              <a:gd name="connsiteX4" fmla="*/ 208634 w 4842893"/>
              <a:gd name="connsiteY4" fmla="*/ 393584 h 1966833"/>
              <a:gd name="connsiteX5" fmla="*/ 961868 w 4842893"/>
              <a:gd name="connsiteY5" fmla="*/ 2 h 19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893" h="1966833">
                <a:moveTo>
                  <a:pt x="4842893" y="0"/>
                </a:moveTo>
                <a:lnTo>
                  <a:pt x="4842893" y="1966833"/>
                </a:lnTo>
                <a:lnTo>
                  <a:pt x="120415" y="1960740"/>
                </a:lnTo>
                <a:cubicBezTo>
                  <a:pt x="20178" y="1972114"/>
                  <a:pt x="-1748" y="1933880"/>
                  <a:pt x="1645" y="1832157"/>
                </a:cubicBezTo>
                <a:cubicBezTo>
                  <a:pt x="-3969" y="870349"/>
                  <a:pt x="-7384" y="661628"/>
                  <a:pt x="208634" y="393584"/>
                </a:cubicBezTo>
                <a:cubicBezTo>
                  <a:pt x="417865" y="111969"/>
                  <a:pt x="706687" y="18098"/>
                  <a:pt x="961868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9D169B6-3AA3-AC40-A8A3-388933BC22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934" y="2689629"/>
            <a:ext cx="5783317" cy="1085849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rgbClr val="333E9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6" name="Ellipse 4">
            <a:extLst>
              <a:ext uri="{FF2B5EF4-FFF2-40B4-BE49-F238E27FC236}">
                <a16:creationId xmlns:a16="http://schemas.microsoft.com/office/drawing/2014/main" id="{DCAD629F-9644-C84C-B5F7-0747EA3558E0}"/>
              </a:ext>
            </a:extLst>
          </p:cNvPr>
          <p:cNvSpPr/>
          <p:nvPr userDrawn="1"/>
        </p:nvSpPr>
        <p:spPr>
          <a:xfrm>
            <a:off x="5055908" y="179464"/>
            <a:ext cx="2080183" cy="2074021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183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27319" y="0"/>
                </a:lnTo>
                <a:cubicBezTo>
                  <a:pt x="2116403" y="2350"/>
                  <a:pt x="2060354" y="62127"/>
                  <a:pt x="2070323" y="161912"/>
                </a:cubicBezTo>
                <a:cubicBezTo>
                  <a:pt x="2080292" y="459015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solidFill>
            <a:srgbClr val="FCE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008062"/>
                </a:solidFill>
              </a:rPr>
              <a:t>   </a:t>
            </a:r>
          </a:p>
        </p:txBody>
      </p:sp>
      <p:sp>
        <p:nvSpPr>
          <p:cNvPr id="16" name="Ellipse 4">
            <a:extLst>
              <a:ext uri="{FF2B5EF4-FFF2-40B4-BE49-F238E27FC236}">
                <a16:creationId xmlns:a16="http://schemas.microsoft.com/office/drawing/2014/main" id="{8EBB236D-5664-5C4F-A7F3-F771374C974D}"/>
              </a:ext>
            </a:extLst>
          </p:cNvPr>
          <p:cNvSpPr/>
          <p:nvPr userDrawn="1"/>
        </p:nvSpPr>
        <p:spPr>
          <a:xfrm rot="10800000">
            <a:off x="7230842" y="2375380"/>
            <a:ext cx="2080183" cy="2074021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183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27319" y="0"/>
                </a:lnTo>
                <a:cubicBezTo>
                  <a:pt x="2116403" y="2350"/>
                  <a:pt x="2060354" y="62127"/>
                  <a:pt x="2070323" y="161912"/>
                </a:cubicBezTo>
                <a:cubicBezTo>
                  <a:pt x="2080292" y="459015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solidFill>
            <a:srgbClr val="33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008062"/>
                </a:solidFill>
              </a:rPr>
              <a:t>   </a:t>
            </a:r>
          </a:p>
        </p:txBody>
      </p:sp>
      <p:sp>
        <p:nvSpPr>
          <p:cNvPr id="21" name="Friform 20">
            <a:extLst>
              <a:ext uri="{FF2B5EF4-FFF2-40B4-BE49-F238E27FC236}">
                <a16:creationId xmlns:a16="http://schemas.microsoft.com/office/drawing/2014/main" id="{86BBB3A3-F6A6-8342-B2AA-149ED9566532}"/>
              </a:ext>
            </a:extLst>
          </p:cNvPr>
          <p:cNvSpPr/>
          <p:nvPr userDrawn="1"/>
        </p:nvSpPr>
        <p:spPr>
          <a:xfrm>
            <a:off x="9520810" y="2453298"/>
            <a:ext cx="2671190" cy="1967527"/>
          </a:xfrm>
          <a:custGeom>
            <a:avLst/>
            <a:gdLst>
              <a:gd name="connsiteX0" fmla="*/ 1020824 w 2671190"/>
              <a:gd name="connsiteY0" fmla="*/ 0 h 1967527"/>
              <a:gd name="connsiteX1" fmla="*/ 2671190 w 2671190"/>
              <a:gd name="connsiteY1" fmla="*/ 2130 h 1967527"/>
              <a:gd name="connsiteX2" fmla="*/ 2671190 w 2671190"/>
              <a:gd name="connsiteY2" fmla="*/ 1967527 h 1967527"/>
              <a:gd name="connsiteX3" fmla="*/ 1047214 w 2671190"/>
              <a:gd name="connsiteY3" fmla="*/ 1967527 h 1967527"/>
              <a:gd name="connsiteX4" fmla="*/ 0 w 2671190"/>
              <a:gd name="connsiteY4" fmla="*/ 972513 h 1967527"/>
              <a:gd name="connsiteX5" fmla="*/ 1020824 w 2671190"/>
              <a:gd name="connsiteY5" fmla="*/ 0 h 196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190" h="1967527">
                <a:moveTo>
                  <a:pt x="1020824" y="0"/>
                </a:moveTo>
                <a:lnTo>
                  <a:pt x="2671190" y="2130"/>
                </a:lnTo>
                <a:lnTo>
                  <a:pt x="2671190" y="1967527"/>
                </a:lnTo>
                <a:lnTo>
                  <a:pt x="1047214" y="1967527"/>
                </a:lnTo>
                <a:cubicBezTo>
                  <a:pt x="367492" y="1946038"/>
                  <a:pt x="13027" y="1504554"/>
                  <a:pt x="0" y="972513"/>
                </a:cubicBezTo>
                <a:cubicBezTo>
                  <a:pt x="15540" y="535055"/>
                  <a:pt x="356936" y="20293"/>
                  <a:pt x="1020824" y="0"/>
                </a:cubicBezTo>
                <a:close/>
              </a:path>
            </a:pathLst>
          </a:custGeom>
          <a:solidFill>
            <a:srgbClr val="F5A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0" name="Friform 19">
            <a:extLst>
              <a:ext uri="{FF2B5EF4-FFF2-40B4-BE49-F238E27FC236}">
                <a16:creationId xmlns:a16="http://schemas.microsoft.com/office/drawing/2014/main" id="{D9138755-7CB5-1842-B442-7BE661AADF35}"/>
              </a:ext>
            </a:extLst>
          </p:cNvPr>
          <p:cNvSpPr/>
          <p:nvPr userDrawn="1"/>
        </p:nvSpPr>
        <p:spPr>
          <a:xfrm>
            <a:off x="9520810" y="4682148"/>
            <a:ext cx="2671190" cy="1967527"/>
          </a:xfrm>
          <a:custGeom>
            <a:avLst/>
            <a:gdLst>
              <a:gd name="connsiteX0" fmla="*/ 1020824 w 2671190"/>
              <a:gd name="connsiteY0" fmla="*/ 0 h 1967527"/>
              <a:gd name="connsiteX1" fmla="*/ 2671190 w 2671190"/>
              <a:gd name="connsiteY1" fmla="*/ 2130 h 1967527"/>
              <a:gd name="connsiteX2" fmla="*/ 2671190 w 2671190"/>
              <a:gd name="connsiteY2" fmla="*/ 1967527 h 1967527"/>
              <a:gd name="connsiteX3" fmla="*/ 1047214 w 2671190"/>
              <a:gd name="connsiteY3" fmla="*/ 1967527 h 1967527"/>
              <a:gd name="connsiteX4" fmla="*/ 0 w 2671190"/>
              <a:gd name="connsiteY4" fmla="*/ 972513 h 1967527"/>
              <a:gd name="connsiteX5" fmla="*/ 1020824 w 2671190"/>
              <a:gd name="connsiteY5" fmla="*/ 0 h 196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190" h="1967527">
                <a:moveTo>
                  <a:pt x="1020824" y="0"/>
                </a:moveTo>
                <a:lnTo>
                  <a:pt x="2671190" y="2130"/>
                </a:lnTo>
                <a:lnTo>
                  <a:pt x="2671190" y="1967527"/>
                </a:lnTo>
                <a:lnTo>
                  <a:pt x="1047214" y="1967527"/>
                </a:lnTo>
                <a:cubicBezTo>
                  <a:pt x="367492" y="1946038"/>
                  <a:pt x="13027" y="1504554"/>
                  <a:pt x="0" y="972513"/>
                </a:cubicBezTo>
                <a:cubicBezTo>
                  <a:pt x="15540" y="535055"/>
                  <a:pt x="356936" y="20293"/>
                  <a:pt x="1020824" y="0"/>
                </a:cubicBezTo>
                <a:close/>
              </a:path>
            </a:pathLst>
          </a:custGeom>
          <a:solidFill>
            <a:srgbClr val="FDC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67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former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09669-1E8A-9645-87D4-A6F985980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0" y="947803"/>
            <a:ext cx="4811985" cy="951085"/>
          </a:xfrm>
        </p:spPr>
        <p:txBody>
          <a:bodyPr anchor="b"/>
          <a:lstStyle>
            <a:lvl1pPr algn="l">
              <a:defRPr sz="2800" b="1" i="0">
                <a:solidFill>
                  <a:srgbClr val="333E9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24747F6-A8DE-1E41-9AEA-229D9CFC8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2153737"/>
            <a:ext cx="4811984" cy="2976172"/>
          </a:xfrm>
        </p:spPr>
        <p:txBody>
          <a:bodyPr/>
          <a:lstStyle>
            <a:lvl1pPr marL="0" indent="0" algn="l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70E250F-7120-FD4E-8BC1-B38D210C3C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80519"/>
            <a:ext cx="5653036" cy="5039220"/>
          </a:xfrm>
          <a:custGeom>
            <a:avLst/>
            <a:gdLst>
              <a:gd name="connsiteX0" fmla="*/ 0 w 5653036"/>
              <a:gd name="connsiteY0" fmla="*/ 2754116 h 5039220"/>
              <a:gd name="connsiteX1" fmla="*/ 2920835 w 5653036"/>
              <a:gd name="connsiteY1" fmla="*/ 2770223 h 5039220"/>
              <a:gd name="connsiteX2" fmla="*/ 3058277 w 5653036"/>
              <a:gd name="connsiteY2" fmla="*/ 2919022 h 5039220"/>
              <a:gd name="connsiteX3" fmla="*/ 2818746 w 5653036"/>
              <a:gd name="connsiteY3" fmla="*/ 4583761 h 5039220"/>
              <a:gd name="connsiteX4" fmla="*/ 1947092 w 5653036"/>
              <a:gd name="connsiteY4" fmla="*/ 5039220 h 5039220"/>
              <a:gd name="connsiteX5" fmla="*/ 0 w 5653036"/>
              <a:gd name="connsiteY5" fmla="*/ 5033453 h 5039220"/>
              <a:gd name="connsiteX6" fmla="*/ 0 w 5653036"/>
              <a:gd name="connsiteY6" fmla="*/ 0 h 5039220"/>
              <a:gd name="connsiteX7" fmla="*/ 5512987 w 5653036"/>
              <a:gd name="connsiteY7" fmla="*/ 7113 h 5039220"/>
              <a:gd name="connsiteX8" fmla="*/ 5651123 w 5653036"/>
              <a:gd name="connsiteY8" fmla="*/ 156663 h 5039220"/>
              <a:gd name="connsiteX9" fmla="*/ 5410383 w 5653036"/>
              <a:gd name="connsiteY9" fmla="*/ 1829810 h 5039220"/>
              <a:gd name="connsiteX10" fmla="*/ 4534326 w 5653036"/>
              <a:gd name="connsiteY10" fmla="*/ 2287570 h 5039220"/>
              <a:gd name="connsiteX11" fmla="*/ 0 w 5653036"/>
              <a:gd name="connsiteY11" fmla="*/ 2287572 h 503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53036" h="5039220">
                <a:moveTo>
                  <a:pt x="0" y="2754116"/>
                </a:moveTo>
                <a:lnTo>
                  <a:pt x="2920835" y="2770223"/>
                </a:lnTo>
                <a:cubicBezTo>
                  <a:pt x="3036831" y="2757060"/>
                  <a:pt x="3062204" y="2801305"/>
                  <a:pt x="3058277" y="2919022"/>
                </a:cubicBezTo>
                <a:cubicBezTo>
                  <a:pt x="3064774" y="4032040"/>
                  <a:pt x="3068725" y="4273576"/>
                  <a:pt x="2818746" y="4583761"/>
                </a:cubicBezTo>
                <a:cubicBezTo>
                  <a:pt x="2576620" y="4909651"/>
                  <a:pt x="2242392" y="5018280"/>
                  <a:pt x="1947092" y="5039220"/>
                </a:cubicBezTo>
                <a:lnTo>
                  <a:pt x="0" y="5033453"/>
                </a:lnTo>
                <a:close/>
                <a:moveTo>
                  <a:pt x="0" y="0"/>
                </a:moveTo>
                <a:lnTo>
                  <a:pt x="5512987" y="7113"/>
                </a:lnTo>
                <a:cubicBezTo>
                  <a:pt x="5629569" y="-6116"/>
                  <a:pt x="5655070" y="38352"/>
                  <a:pt x="5651123" y="156663"/>
                </a:cubicBezTo>
                <a:cubicBezTo>
                  <a:pt x="5657653" y="1275303"/>
                  <a:pt x="5661625" y="1518059"/>
                  <a:pt x="5410383" y="1829810"/>
                </a:cubicBezTo>
                <a:cubicBezTo>
                  <a:pt x="5167034" y="2157346"/>
                  <a:pt x="4831117" y="2266523"/>
                  <a:pt x="4534326" y="2287570"/>
                </a:cubicBezTo>
                <a:lnTo>
                  <a:pt x="0" y="2287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256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rside_nær_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BC4F4CDD-8EB5-DF4F-8ABD-AFC0B2BAB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3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A6AC662-DC60-5840-881E-D1857CEBAA05}" type="datetimeFigureOut">
              <a:rPr lang="nb-NO" smtClean="0"/>
              <a:pPr/>
              <a:t>14.08.2025</a:t>
            </a:fld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D655874-A5A1-1349-968F-A5D3977ACA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9632" y="3969883"/>
            <a:ext cx="5212124" cy="1085849"/>
          </a:xfrm>
        </p:spPr>
        <p:txBody>
          <a:bodyPr anchor="b">
            <a:no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 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598BFB3D-80B9-5842-9675-206E1BE4D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632" y="5189083"/>
            <a:ext cx="5212124" cy="143872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E632B22-13BF-D446-BF87-38A3A5AEA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375" y="2773680"/>
            <a:ext cx="1962942" cy="84763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1C9B36B-EE21-B14C-8E55-C36B313FF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t="4255" r="42834"/>
          <a:stretch/>
        </p:blipFill>
        <p:spPr>
          <a:xfrm>
            <a:off x="6775136" y="0"/>
            <a:ext cx="541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0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form teks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>
            <a:extLst>
              <a:ext uri="{FF2B5EF4-FFF2-40B4-BE49-F238E27FC236}">
                <a16:creationId xmlns:a16="http://schemas.microsoft.com/office/drawing/2014/main" id="{8E4588B1-C554-0B4C-AD54-B1051A463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17" y="2922138"/>
            <a:ext cx="5821392" cy="3228141"/>
          </a:xfrm>
        </p:spPr>
        <p:txBody>
          <a:bodyPr/>
          <a:lstStyle>
            <a:lvl1pPr marL="0" indent="0" algn="l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C8B89C3-FFBF-4148-9F68-5EBADBD8DD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117" y="1283277"/>
            <a:ext cx="5961426" cy="974399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rgbClr val="333E9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5932BFE6-EA09-234D-9E40-6B1148BB7F2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88319" y="1256091"/>
            <a:ext cx="5103681" cy="4520529"/>
          </a:xfrm>
          <a:custGeom>
            <a:avLst/>
            <a:gdLst>
              <a:gd name="connsiteX0" fmla="*/ 5103681 w 5103681"/>
              <a:gd name="connsiteY0" fmla="*/ 3494298 h 4520529"/>
              <a:gd name="connsiteX1" fmla="*/ 5103681 w 5103681"/>
              <a:gd name="connsiteY1" fmla="*/ 4520139 h 4520529"/>
              <a:gd name="connsiteX2" fmla="*/ 4627340 w 5103681"/>
              <a:gd name="connsiteY2" fmla="*/ 4519517 h 4520529"/>
              <a:gd name="connsiteX3" fmla="*/ 4565974 w 5103681"/>
              <a:gd name="connsiteY3" fmla="*/ 4452285 h 4520529"/>
              <a:gd name="connsiteX4" fmla="*/ 4672922 w 5103681"/>
              <a:gd name="connsiteY4" fmla="*/ 3700092 h 4520529"/>
              <a:gd name="connsiteX5" fmla="*/ 5062107 w 5103681"/>
              <a:gd name="connsiteY5" fmla="*/ 3494298 h 4520529"/>
              <a:gd name="connsiteX6" fmla="*/ 517507 w 5103681"/>
              <a:gd name="connsiteY6" fmla="*/ 3488634 h 4520529"/>
              <a:gd name="connsiteX7" fmla="*/ 1031828 w 5103681"/>
              <a:gd name="connsiteY7" fmla="*/ 4002340 h 4520529"/>
              <a:gd name="connsiteX8" fmla="*/ 517507 w 5103681"/>
              <a:gd name="connsiteY8" fmla="*/ 4516047 h 4520529"/>
              <a:gd name="connsiteX9" fmla="*/ 75825 w 5103681"/>
              <a:gd name="connsiteY9" fmla="*/ 4517406 h 4520529"/>
              <a:gd name="connsiteX10" fmla="*/ 4891 w 5103681"/>
              <a:gd name="connsiteY10" fmla="*/ 4437093 h 4520529"/>
              <a:gd name="connsiteX11" fmla="*/ 3186 w 5103681"/>
              <a:gd name="connsiteY11" fmla="*/ 4002340 h 4520529"/>
              <a:gd name="connsiteX12" fmla="*/ 517507 w 5103681"/>
              <a:gd name="connsiteY12" fmla="*/ 3488634 h 4520529"/>
              <a:gd name="connsiteX13" fmla="*/ 1668727 w 5103681"/>
              <a:gd name="connsiteY13" fmla="*/ 3487422 h 4520529"/>
              <a:gd name="connsiteX14" fmla="*/ 4386535 w 5103681"/>
              <a:gd name="connsiteY14" fmla="*/ 3490971 h 4520529"/>
              <a:gd name="connsiteX15" fmla="*/ 4447901 w 5103681"/>
              <a:gd name="connsiteY15" fmla="*/ 3558204 h 4520529"/>
              <a:gd name="connsiteX16" fmla="*/ 4340953 w 5103681"/>
              <a:gd name="connsiteY16" fmla="*/ 4310396 h 4520529"/>
              <a:gd name="connsiteX17" fmla="*/ 3951768 w 5103681"/>
              <a:gd name="connsiteY17" fmla="*/ 4516190 h 4520529"/>
              <a:gd name="connsiteX18" fmla="*/ 1682362 w 5103681"/>
              <a:gd name="connsiteY18" fmla="*/ 4516191 h 4520529"/>
              <a:gd name="connsiteX19" fmla="*/ 1141281 w 5103681"/>
              <a:gd name="connsiteY19" fmla="*/ 3995924 h 4520529"/>
              <a:gd name="connsiteX20" fmla="*/ 1668727 w 5103681"/>
              <a:gd name="connsiteY20" fmla="*/ 3487422 h 4520529"/>
              <a:gd name="connsiteX21" fmla="*/ 4359221 w 5103681"/>
              <a:gd name="connsiteY21" fmla="*/ 2367978 h 4520529"/>
              <a:gd name="connsiteX22" fmla="*/ 4430155 w 5103681"/>
              <a:gd name="connsiteY22" fmla="*/ 2448291 h 4520529"/>
              <a:gd name="connsiteX23" fmla="*/ 4431860 w 5103681"/>
              <a:gd name="connsiteY23" fmla="*/ 2883043 h 4520529"/>
              <a:gd name="connsiteX24" fmla="*/ 3917539 w 5103681"/>
              <a:gd name="connsiteY24" fmla="*/ 3396750 h 4520529"/>
              <a:gd name="connsiteX25" fmla="*/ 3403218 w 5103681"/>
              <a:gd name="connsiteY25" fmla="*/ 2883043 h 4520529"/>
              <a:gd name="connsiteX26" fmla="*/ 3917539 w 5103681"/>
              <a:gd name="connsiteY26" fmla="*/ 2369336 h 4520529"/>
              <a:gd name="connsiteX27" fmla="*/ 5103681 w 5103681"/>
              <a:gd name="connsiteY27" fmla="*/ 2359892 h 4520529"/>
              <a:gd name="connsiteX28" fmla="*/ 5103681 w 5103681"/>
              <a:gd name="connsiteY28" fmla="*/ 3385733 h 4520529"/>
              <a:gd name="connsiteX29" fmla="*/ 4627340 w 5103681"/>
              <a:gd name="connsiteY29" fmla="*/ 3385111 h 4520529"/>
              <a:gd name="connsiteX30" fmla="*/ 4565974 w 5103681"/>
              <a:gd name="connsiteY30" fmla="*/ 3317879 h 4520529"/>
              <a:gd name="connsiteX31" fmla="*/ 4672922 w 5103681"/>
              <a:gd name="connsiteY31" fmla="*/ 2565686 h 4520529"/>
              <a:gd name="connsiteX32" fmla="*/ 5062107 w 5103681"/>
              <a:gd name="connsiteY32" fmla="*/ 2359892 h 4520529"/>
              <a:gd name="connsiteX33" fmla="*/ 2773264 w 5103681"/>
              <a:gd name="connsiteY33" fmla="*/ 2359891 h 4520529"/>
              <a:gd name="connsiteX34" fmla="*/ 3314345 w 5103681"/>
              <a:gd name="connsiteY34" fmla="*/ 2880158 h 4520529"/>
              <a:gd name="connsiteX35" fmla="*/ 2786899 w 5103681"/>
              <a:gd name="connsiteY35" fmla="*/ 3388660 h 4520529"/>
              <a:gd name="connsiteX36" fmla="*/ 69091 w 5103681"/>
              <a:gd name="connsiteY36" fmla="*/ 3385111 h 4520529"/>
              <a:gd name="connsiteX37" fmla="*/ 7724 w 5103681"/>
              <a:gd name="connsiteY37" fmla="*/ 3317878 h 4520529"/>
              <a:gd name="connsiteX38" fmla="*/ 114673 w 5103681"/>
              <a:gd name="connsiteY38" fmla="*/ 2565686 h 4520529"/>
              <a:gd name="connsiteX39" fmla="*/ 503858 w 5103681"/>
              <a:gd name="connsiteY39" fmla="*/ 2359892 h 4520529"/>
              <a:gd name="connsiteX40" fmla="*/ 1641688 w 5103681"/>
              <a:gd name="connsiteY40" fmla="*/ 1188925 h 4520529"/>
              <a:gd name="connsiteX41" fmla="*/ 2788300 w 5103681"/>
              <a:gd name="connsiteY41" fmla="*/ 1192321 h 4520529"/>
              <a:gd name="connsiteX42" fmla="*/ 3317214 w 5103681"/>
              <a:gd name="connsiteY42" fmla="*/ 1730700 h 4520529"/>
              <a:gd name="connsiteX43" fmla="*/ 2782097 w 5103681"/>
              <a:gd name="connsiteY43" fmla="*/ 2217693 h 4520529"/>
              <a:gd name="connsiteX44" fmla="*/ 1203926 w 5103681"/>
              <a:gd name="connsiteY44" fmla="*/ 2208990 h 4520529"/>
              <a:gd name="connsiteX45" fmla="*/ 1142136 w 5103681"/>
              <a:gd name="connsiteY45" fmla="*/ 2142095 h 4520529"/>
              <a:gd name="connsiteX46" fmla="*/ 1249821 w 5103681"/>
              <a:gd name="connsiteY46" fmla="*/ 1393684 h 4520529"/>
              <a:gd name="connsiteX47" fmla="*/ 1641688 w 5103681"/>
              <a:gd name="connsiteY47" fmla="*/ 1188925 h 4520529"/>
              <a:gd name="connsiteX48" fmla="*/ 3923788 w 5103681"/>
              <a:gd name="connsiteY48" fmla="*/ 1175657 h 4520529"/>
              <a:gd name="connsiteX49" fmla="*/ 5103681 w 5103681"/>
              <a:gd name="connsiteY49" fmla="*/ 1177198 h 4520529"/>
              <a:gd name="connsiteX50" fmla="*/ 5103681 w 5103681"/>
              <a:gd name="connsiteY50" fmla="*/ 2204426 h 4520529"/>
              <a:gd name="connsiteX51" fmla="*/ 3937423 w 5103681"/>
              <a:gd name="connsiteY51" fmla="*/ 2204426 h 4520529"/>
              <a:gd name="connsiteX52" fmla="*/ 3396342 w 5103681"/>
              <a:gd name="connsiteY52" fmla="*/ 1684159 h 4520529"/>
              <a:gd name="connsiteX53" fmla="*/ 3923788 w 5103681"/>
              <a:gd name="connsiteY53" fmla="*/ 1175657 h 4520529"/>
              <a:gd name="connsiteX54" fmla="*/ 2800069 w 5103681"/>
              <a:gd name="connsiteY54" fmla="*/ 2914 h 4520529"/>
              <a:gd name="connsiteX55" fmla="*/ 3314390 w 5103681"/>
              <a:gd name="connsiteY55" fmla="*/ 516621 h 4520529"/>
              <a:gd name="connsiteX56" fmla="*/ 2800069 w 5103681"/>
              <a:gd name="connsiteY56" fmla="*/ 1030327 h 4520529"/>
              <a:gd name="connsiteX57" fmla="*/ 2358387 w 5103681"/>
              <a:gd name="connsiteY57" fmla="*/ 1031686 h 4520529"/>
              <a:gd name="connsiteX58" fmla="*/ 2287453 w 5103681"/>
              <a:gd name="connsiteY58" fmla="*/ 951373 h 4520529"/>
              <a:gd name="connsiteX59" fmla="*/ 2285748 w 5103681"/>
              <a:gd name="connsiteY59" fmla="*/ 516621 h 4520529"/>
              <a:gd name="connsiteX60" fmla="*/ 2800069 w 5103681"/>
              <a:gd name="connsiteY60" fmla="*/ 2914 h 4520529"/>
              <a:gd name="connsiteX61" fmla="*/ 3923788 w 5103681"/>
              <a:gd name="connsiteY61" fmla="*/ 0 h 4520529"/>
              <a:gd name="connsiteX62" fmla="*/ 5103681 w 5103681"/>
              <a:gd name="connsiteY62" fmla="*/ 1541 h 4520529"/>
              <a:gd name="connsiteX63" fmla="*/ 5103681 w 5103681"/>
              <a:gd name="connsiteY63" fmla="*/ 1028769 h 4520529"/>
              <a:gd name="connsiteX64" fmla="*/ 3937423 w 5103681"/>
              <a:gd name="connsiteY64" fmla="*/ 1028769 h 4520529"/>
              <a:gd name="connsiteX65" fmla="*/ 3396342 w 5103681"/>
              <a:gd name="connsiteY65" fmla="*/ 508502 h 4520529"/>
              <a:gd name="connsiteX66" fmla="*/ 3923788 w 5103681"/>
              <a:gd name="connsiteY66" fmla="*/ 0 h 452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103681" h="4520529">
                <a:moveTo>
                  <a:pt x="5103681" y="3494298"/>
                </a:moveTo>
                <a:lnTo>
                  <a:pt x="5103681" y="4520139"/>
                </a:lnTo>
                <a:lnTo>
                  <a:pt x="4627340" y="4519517"/>
                </a:lnTo>
                <a:cubicBezTo>
                  <a:pt x="4575549" y="4525465"/>
                  <a:pt x="4564220" y="4505473"/>
                  <a:pt x="4565974" y="4452285"/>
                </a:cubicBezTo>
                <a:cubicBezTo>
                  <a:pt x="4563073" y="3949380"/>
                  <a:pt x="4561308" y="3840245"/>
                  <a:pt x="4672922" y="3700092"/>
                </a:cubicBezTo>
                <a:cubicBezTo>
                  <a:pt x="4781029" y="3552843"/>
                  <a:pt x="4930259" y="3503760"/>
                  <a:pt x="5062107" y="3494298"/>
                </a:cubicBezTo>
                <a:close/>
                <a:moveTo>
                  <a:pt x="517507" y="3488634"/>
                </a:moveTo>
                <a:cubicBezTo>
                  <a:pt x="801558" y="3488634"/>
                  <a:pt x="1031828" y="3718628"/>
                  <a:pt x="1031828" y="4002340"/>
                </a:cubicBezTo>
                <a:cubicBezTo>
                  <a:pt x="1031828" y="4286053"/>
                  <a:pt x="817458" y="4504320"/>
                  <a:pt x="517507" y="4516047"/>
                </a:cubicBezTo>
                <a:lnTo>
                  <a:pt x="75825" y="4517406"/>
                </a:lnTo>
                <a:cubicBezTo>
                  <a:pt x="-17966" y="4516240"/>
                  <a:pt x="9836" y="4486589"/>
                  <a:pt x="4891" y="4437093"/>
                </a:cubicBezTo>
                <a:cubicBezTo>
                  <a:pt x="-54" y="4289722"/>
                  <a:pt x="-2279" y="4146151"/>
                  <a:pt x="3186" y="4002340"/>
                </a:cubicBezTo>
                <a:cubicBezTo>
                  <a:pt x="5752" y="3728428"/>
                  <a:pt x="233455" y="3488634"/>
                  <a:pt x="517507" y="3488634"/>
                </a:cubicBezTo>
                <a:close/>
                <a:moveTo>
                  <a:pt x="1668727" y="3487422"/>
                </a:moveTo>
                <a:lnTo>
                  <a:pt x="4386535" y="3490971"/>
                </a:lnTo>
                <a:cubicBezTo>
                  <a:pt x="4438326" y="3485024"/>
                  <a:pt x="4449655" y="3505015"/>
                  <a:pt x="4447901" y="3558204"/>
                </a:cubicBezTo>
                <a:cubicBezTo>
                  <a:pt x="4450802" y="4061108"/>
                  <a:pt x="4452567" y="4170243"/>
                  <a:pt x="4340953" y="4310396"/>
                </a:cubicBezTo>
                <a:cubicBezTo>
                  <a:pt x="4232846" y="4457645"/>
                  <a:pt x="4083616" y="4506728"/>
                  <a:pt x="3951768" y="4516190"/>
                </a:cubicBezTo>
                <a:lnTo>
                  <a:pt x="1682362" y="4516191"/>
                </a:lnTo>
                <a:cubicBezTo>
                  <a:pt x="1331159" y="4504955"/>
                  <a:pt x="1148012" y="4274114"/>
                  <a:pt x="1141281" y="3995924"/>
                </a:cubicBezTo>
                <a:cubicBezTo>
                  <a:pt x="1149310" y="3767188"/>
                  <a:pt x="1325705" y="3498032"/>
                  <a:pt x="1668727" y="3487422"/>
                </a:cubicBezTo>
                <a:close/>
                <a:moveTo>
                  <a:pt x="4359221" y="2367978"/>
                </a:moveTo>
                <a:cubicBezTo>
                  <a:pt x="4453012" y="2369144"/>
                  <a:pt x="4425210" y="2398795"/>
                  <a:pt x="4430155" y="2448291"/>
                </a:cubicBezTo>
                <a:cubicBezTo>
                  <a:pt x="4435100" y="2595662"/>
                  <a:pt x="4437325" y="2739233"/>
                  <a:pt x="4431860" y="2883043"/>
                </a:cubicBezTo>
                <a:cubicBezTo>
                  <a:pt x="4429294" y="3156956"/>
                  <a:pt x="4201591" y="3396750"/>
                  <a:pt x="3917539" y="3396750"/>
                </a:cubicBezTo>
                <a:cubicBezTo>
                  <a:pt x="3633487" y="3396750"/>
                  <a:pt x="3403218" y="3166756"/>
                  <a:pt x="3403218" y="2883043"/>
                </a:cubicBezTo>
                <a:cubicBezTo>
                  <a:pt x="3403218" y="2599331"/>
                  <a:pt x="3617588" y="2381064"/>
                  <a:pt x="3917539" y="2369336"/>
                </a:cubicBezTo>
                <a:close/>
                <a:moveTo>
                  <a:pt x="5103681" y="2359892"/>
                </a:moveTo>
                <a:lnTo>
                  <a:pt x="5103681" y="3385733"/>
                </a:lnTo>
                <a:lnTo>
                  <a:pt x="4627340" y="3385111"/>
                </a:lnTo>
                <a:cubicBezTo>
                  <a:pt x="4575549" y="3391059"/>
                  <a:pt x="4564220" y="3371067"/>
                  <a:pt x="4565974" y="3317879"/>
                </a:cubicBezTo>
                <a:cubicBezTo>
                  <a:pt x="4563073" y="2814974"/>
                  <a:pt x="4561308" y="2705839"/>
                  <a:pt x="4672922" y="2565686"/>
                </a:cubicBezTo>
                <a:cubicBezTo>
                  <a:pt x="4781029" y="2418436"/>
                  <a:pt x="4930259" y="2369354"/>
                  <a:pt x="5062107" y="2359892"/>
                </a:cubicBezTo>
                <a:close/>
                <a:moveTo>
                  <a:pt x="2773264" y="2359891"/>
                </a:moveTo>
                <a:cubicBezTo>
                  <a:pt x="3124467" y="2371127"/>
                  <a:pt x="3307614" y="2601967"/>
                  <a:pt x="3314345" y="2880158"/>
                </a:cubicBezTo>
                <a:cubicBezTo>
                  <a:pt x="3306315" y="3108893"/>
                  <a:pt x="3129921" y="3378049"/>
                  <a:pt x="2786899" y="3388660"/>
                </a:cubicBezTo>
                <a:lnTo>
                  <a:pt x="69091" y="3385111"/>
                </a:lnTo>
                <a:cubicBezTo>
                  <a:pt x="17300" y="3391058"/>
                  <a:pt x="5971" y="3371067"/>
                  <a:pt x="7724" y="3317878"/>
                </a:cubicBezTo>
                <a:cubicBezTo>
                  <a:pt x="4824" y="2814974"/>
                  <a:pt x="3059" y="2705839"/>
                  <a:pt x="114673" y="2565686"/>
                </a:cubicBezTo>
                <a:cubicBezTo>
                  <a:pt x="222780" y="2418436"/>
                  <a:pt x="372010" y="2369354"/>
                  <a:pt x="503858" y="2359892"/>
                </a:cubicBezTo>
                <a:close/>
                <a:moveTo>
                  <a:pt x="1641688" y="1188925"/>
                </a:moveTo>
                <a:lnTo>
                  <a:pt x="2788300" y="1192321"/>
                </a:lnTo>
                <a:cubicBezTo>
                  <a:pt x="3155699" y="1206256"/>
                  <a:pt x="3310437" y="1453908"/>
                  <a:pt x="3317214" y="1730700"/>
                </a:cubicBezTo>
                <a:cubicBezTo>
                  <a:pt x="3309129" y="1958286"/>
                  <a:pt x="3096903" y="2217329"/>
                  <a:pt x="2782097" y="2217693"/>
                </a:cubicBezTo>
                <a:lnTo>
                  <a:pt x="1203926" y="2208990"/>
                </a:lnTo>
                <a:cubicBezTo>
                  <a:pt x="1151778" y="2214908"/>
                  <a:pt x="1140371" y="2195017"/>
                  <a:pt x="1142136" y="2142095"/>
                </a:cubicBezTo>
                <a:cubicBezTo>
                  <a:pt x="1139216" y="1641719"/>
                  <a:pt x="1137439" y="1533133"/>
                  <a:pt x="1249821" y="1393684"/>
                </a:cubicBezTo>
                <a:cubicBezTo>
                  <a:pt x="1358673" y="1247175"/>
                  <a:pt x="1508931" y="1198339"/>
                  <a:pt x="1641688" y="1188925"/>
                </a:cubicBezTo>
                <a:close/>
                <a:moveTo>
                  <a:pt x="3923788" y="1175657"/>
                </a:moveTo>
                <a:lnTo>
                  <a:pt x="5103681" y="1177198"/>
                </a:lnTo>
                <a:lnTo>
                  <a:pt x="5103681" y="2204426"/>
                </a:lnTo>
                <a:lnTo>
                  <a:pt x="3937423" y="2204426"/>
                </a:lnTo>
                <a:cubicBezTo>
                  <a:pt x="3586220" y="2193190"/>
                  <a:pt x="3403073" y="1962349"/>
                  <a:pt x="3396342" y="1684159"/>
                </a:cubicBezTo>
                <a:cubicBezTo>
                  <a:pt x="3404371" y="1455424"/>
                  <a:pt x="3580765" y="1186268"/>
                  <a:pt x="3923788" y="1175657"/>
                </a:cubicBezTo>
                <a:close/>
                <a:moveTo>
                  <a:pt x="2800069" y="2914"/>
                </a:moveTo>
                <a:cubicBezTo>
                  <a:pt x="3084121" y="2914"/>
                  <a:pt x="3314390" y="232908"/>
                  <a:pt x="3314390" y="516621"/>
                </a:cubicBezTo>
                <a:cubicBezTo>
                  <a:pt x="3314390" y="800334"/>
                  <a:pt x="3100020" y="1018600"/>
                  <a:pt x="2800069" y="1030327"/>
                </a:cubicBezTo>
                <a:lnTo>
                  <a:pt x="2358387" y="1031686"/>
                </a:lnTo>
                <a:cubicBezTo>
                  <a:pt x="2264596" y="1030520"/>
                  <a:pt x="2292398" y="1000869"/>
                  <a:pt x="2287453" y="951373"/>
                </a:cubicBezTo>
                <a:cubicBezTo>
                  <a:pt x="2282508" y="804002"/>
                  <a:pt x="2280283" y="660431"/>
                  <a:pt x="2285748" y="516621"/>
                </a:cubicBezTo>
                <a:cubicBezTo>
                  <a:pt x="2288314" y="242708"/>
                  <a:pt x="2516017" y="2914"/>
                  <a:pt x="2800069" y="2914"/>
                </a:cubicBezTo>
                <a:close/>
                <a:moveTo>
                  <a:pt x="3923788" y="0"/>
                </a:moveTo>
                <a:lnTo>
                  <a:pt x="5103681" y="1541"/>
                </a:lnTo>
                <a:lnTo>
                  <a:pt x="5103681" y="1028769"/>
                </a:lnTo>
                <a:lnTo>
                  <a:pt x="3937423" y="1028769"/>
                </a:lnTo>
                <a:cubicBezTo>
                  <a:pt x="3586220" y="1017533"/>
                  <a:pt x="3403073" y="786693"/>
                  <a:pt x="3396342" y="508502"/>
                </a:cubicBezTo>
                <a:cubicBezTo>
                  <a:pt x="3404371" y="279767"/>
                  <a:pt x="3580765" y="10611"/>
                  <a:pt x="392378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742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74CA1-425B-E745-8AF7-64E4617A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29863" cy="1325563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Grafikk 5" descr="Jordbruk kontur">
            <a:extLst>
              <a:ext uri="{FF2B5EF4-FFF2-40B4-BE49-F238E27FC236}">
                <a16:creationId xmlns:a16="http://schemas.microsoft.com/office/drawing/2014/main" id="{9FE2712E-990A-854C-BA57-AA6F6CC36D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0837" y="2506555"/>
            <a:ext cx="1957925" cy="1957925"/>
          </a:xfrm>
          <a:prstGeom prst="rect">
            <a:avLst/>
          </a:prstGeom>
        </p:spPr>
      </p:pic>
      <p:pic>
        <p:nvPicPr>
          <p:cNvPr id="7" name="Grafikk 6" descr="Ryggsekk kontur">
            <a:extLst>
              <a:ext uri="{FF2B5EF4-FFF2-40B4-BE49-F238E27FC236}">
                <a16:creationId xmlns:a16="http://schemas.microsoft.com/office/drawing/2014/main" id="{36DD7E3C-4644-1944-9939-E5E629C2CF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4190" y="2685722"/>
            <a:ext cx="1957925" cy="1957925"/>
          </a:xfrm>
          <a:prstGeom prst="rect">
            <a:avLst/>
          </a:prstGeom>
        </p:spPr>
      </p:pic>
      <p:pic>
        <p:nvPicPr>
          <p:cNvPr id="8" name="Grafikk 7" descr="Kommentar hjerte kontur">
            <a:extLst>
              <a:ext uri="{FF2B5EF4-FFF2-40B4-BE49-F238E27FC236}">
                <a16:creationId xmlns:a16="http://schemas.microsoft.com/office/drawing/2014/main" id="{41F95D3A-8D17-914A-857C-D24616137D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129824" y="2506555"/>
            <a:ext cx="2747988" cy="2600776"/>
          </a:xfrm>
          <a:prstGeom prst="rect">
            <a:avLst/>
          </a:prstGeom>
        </p:spPr>
      </p:pic>
      <p:sp>
        <p:nvSpPr>
          <p:cNvPr id="9" name="Undertittel 2">
            <a:extLst>
              <a:ext uri="{FF2B5EF4-FFF2-40B4-BE49-F238E27FC236}">
                <a16:creationId xmlns:a16="http://schemas.microsoft.com/office/drawing/2014/main" id="{34288AF8-4338-9A45-B2C1-B957F6B058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0837" y="5217578"/>
            <a:ext cx="1957925" cy="672915"/>
          </a:xfrm>
        </p:spPr>
        <p:txBody>
          <a:bodyPr/>
          <a:lstStyle>
            <a:lvl1pPr marL="0" indent="0" algn="ctr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Lek og moro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A57987C4-0EA6-3C4B-9C7F-BDEFC8FFC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839" y="5138054"/>
            <a:ext cx="2207939" cy="75406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nb-NO" dirty="0"/>
              <a:t>Unge og barn i læring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B9455118-772A-BF4D-BAA7-E068166252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249" y="5107331"/>
            <a:ext cx="2243138" cy="81121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 dirty="0"/>
              <a:t>Vår hjertesak</a:t>
            </a:r>
          </a:p>
        </p:txBody>
      </p:sp>
    </p:spTree>
    <p:extLst>
      <p:ext uri="{BB962C8B-B14F-4D97-AF65-F5344CB8AC3E}">
        <p14:creationId xmlns:p14="http://schemas.microsoft.com/office/powerpoint/2010/main" val="268403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g 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Jordbruk kontur">
            <a:extLst>
              <a:ext uri="{FF2B5EF4-FFF2-40B4-BE49-F238E27FC236}">
                <a16:creationId xmlns:a16="http://schemas.microsoft.com/office/drawing/2014/main" id="{A021D37E-DBB0-084D-A627-8B2004CC5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2339" y="1845470"/>
            <a:ext cx="3629024" cy="3629024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1E5FE131-51FC-2B42-B76E-91D89C7F3C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43151"/>
            <a:ext cx="5257800" cy="1085849"/>
          </a:xfrm>
        </p:spPr>
        <p:txBody>
          <a:bodyPr anchor="b">
            <a:norm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8F902C04-97CA-6C44-A642-6F933AA2B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62351"/>
            <a:ext cx="5257800" cy="1642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968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og 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 descr="Ryggsekk kontur">
            <a:extLst>
              <a:ext uri="{FF2B5EF4-FFF2-40B4-BE49-F238E27FC236}">
                <a16:creationId xmlns:a16="http://schemas.microsoft.com/office/drawing/2014/main" id="{D054C21D-491A-CB4B-8160-2B2E2B63F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9359" y="2074653"/>
            <a:ext cx="3453442" cy="3453442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F22C2BA9-C5B9-7146-92BE-2D63525D48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43151"/>
            <a:ext cx="5257800" cy="1085849"/>
          </a:xfrm>
        </p:spPr>
        <p:txBody>
          <a:bodyPr anchor="b">
            <a:norm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564AF3BF-65E7-7947-B9E4-EF2A294EE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62351"/>
            <a:ext cx="5257800" cy="1642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1579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og 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 descr="Kommentar hjerte kontur">
            <a:extLst>
              <a:ext uri="{FF2B5EF4-FFF2-40B4-BE49-F238E27FC236}">
                <a16:creationId xmlns:a16="http://schemas.microsoft.com/office/drawing/2014/main" id="{C24C3BDF-F0B7-4140-91DF-029C557B2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355457" y="1973081"/>
            <a:ext cx="3781245" cy="357868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DBDBB8AB-9431-1F4A-B668-A30F720CEC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43151"/>
            <a:ext cx="5257800" cy="1085849"/>
          </a:xfrm>
        </p:spPr>
        <p:txBody>
          <a:bodyPr anchor="b">
            <a:norm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r>
              <a:rPr lang="nb-NO" dirty="0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9E0956D7-EA2C-0448-BE92-014438B3F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62351"/>
            <a:ext cx="5257800" cy="1642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3538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4">
            <a:extLst>
              <a:ext uri="{FF2B5EF4-FFF2-40B4-BE49-F238E27FC236}">
                <a16:creationId xmlns:a16="http://schemas.microsoft.com/office/drawing/2014/main" id="{1080B329-A003-8A42-B276-349D75E2FC33}"/>
              </a:ext>
            </a:extLst>
          </p:cNvPr>
          <p:cNvSpPr/>
          <p:nvPr userDrawn="1"/>
        </p:nvSpPr>
        <p:spPr>
          <a:xfrm rot="16200000">
            <a:off x="8382070" y="2815148"/>
            <a:ext cx="2742143" cy="2726303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5280"/>
              <a:gd name="connsiteY0" fmla="*/ 1038380 h 2074021"/>
              <a:gd name="connsiteX1" fmla="*/ 1036880 w 2085280"/>
              <a:gd name="connsiteY1" fmla="*/ 2739 h 2074021"/>
              <a:gd name="connsiteX2" fmla="*/ 1959592 w 2085280"/>
              <a:gd name="connsiteY2" fmla="*/ 0 h 2074021"/>
              <a:gd name="connsiteX3" fmla="*/ 2070323 w 2085280"/>
              <a:gd name="connsiteY3" fmla="*/ 161912 h 2074021"/>
              <a:gd name="connsiteX4" fmla="*/ 2073760 w 2085280"/>
              <a:gd name="connsiteY4" fmla="*/ 1038380 h 2074021"/>
              <a:gd name="connsiteX5" fmla="*/ 1036880 w 2085280"/>
              <a:gd name="connsiteY5" fmla="*/ 2074021 h 2074021"/>
              <a:gd name="connsiteX6" fmla="*/ 0 w 2085280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59592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6071"/>
              <a:gd name="connsiteY0" fmla="*/ 1038380 h 2074021"/>
              <a:gd name="connsiteX1" fmla="*/ 1036880 w 2086071"/>
              <a:gd name="connsiteY1" fmla="*/ 2739 h 2074021"/>
              <a:gd name="connsiteX2" fmla="*/ 1959592 w 2086071"/>
              <a:gd name="connsiteY2" fmla="*/ 0 h 2074021"/>
              <a:gd name="connsiteX3" fmla="*/ 2081080 w 2086071"/>
              <a:gd name="connsiteY3" fmla="*/ 143983 h 2074021"/>
              <a:gd name="connsiteX4" fmla="*/ 2073760 w 2086071"/>
              <a:gd name="connsiteY4" fmla="*/ 1038380 h 2074021"/>
              <a:gd name="connsiteX5" fmla="*/ 1036880 w 2086071"/>
              <a:gd name="connsiteY5" fmla="*/ 2074021 h 2074021"/>
              <a:gd name="connsiteX6" fmla="*/ 0 w 2086071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071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59592" y="0"/>
                </a:lnTo>
                <a:cubicBezTo>
                  <a:pt x="2087716" y="2350"/>
                  <a:pt x="2078283" y="44198"/>
                  <a:pt x="2081080" y="143983"/>
                </a:cubicBezTo>
                <a:cubicBezTo>
                  <a:pt x="2091049" y="441086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solidFill>
            <a:srgbClr val="33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FCA281-3852-6F42-8192-6D818C31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667"/>
            <a:ext cx="8160135" cy="128058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333E9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20778E-6B6F-A34E-B4C4-F07408BC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</a:lstStyle>
          <a:p>
            <a:fld id="{1A6AC662-DC60-5840-881E-D1857CEBAA05}" type="datetimeFigureOut">
              <a:rPr lang="nb-NO" smtClean="0"/>
              <a:pPr/>
              <a:t>14.08.2025</a:t>
            </a:fld>
            <a:endParaRPr lang="nb-NO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26D02D-9346-A046-979E-1EE48B92C9C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11279130"/>
              </p:ext>
            </p:extLst>
          </p:nvPr>
        </p:nvGraphicFramePr>
        <p:xfrm>
          <a:off x="838200" y="2218267"/>
          <a:ext cx="6824133" cy="392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Undertittel 2">
            <a:extLst>
              <a:ext uri="{FF2B5EF4-FFF2-40B4-BE49-F238E27FC236}">
                <a16:creationId xmlns:a16="http://schemas.microsoft.com/office/drawing/2014/main" id="{92F264F6-14A5-AA4E-8E80-4AD45FFE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7976" y="3305436"/>
            <a:ext cx="2084824" cy="1638301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9889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beige 1">
    <p:bg>
      <p:bgPr>
        <a:solidFill>
          <a:srgbClr val="FCE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CA281-3852-6F42-8192-6D818C31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667"/>
            <a:ext cx="8329863" cy="1280583"/>
          </a:xfrm>
        </p:spPr>
        <p:txBody>
          <a:bodyPr>
            <a:normAutofit/>
          </a:bodyPr>
          <a:lstStyle>
            <a:lvl1pPr>
              <a:defRPr sz="3200" b="1" i="0"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8E9D90FA-34F1-D941-A32A-CEC7EB2BA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941" y="2334717"/>
            <a:ext cx="8316122" cy="1553495"/>
          </a:xfrm>
        </p:spPr>
        <p:txBody>
          <a:bodyPr/>
          <a:lstStyle>
            <a:lvl1pPr marL="0" indent="0" algn="l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1475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beige 2">
    <p:bg>
      <p:bgPr>
        <a:solidFill>
          <a:srgbClr val="FCE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1">
            <a:extLst>
              <a:ext uri="{FF2B5EF4-FFF2-40B4-BE49-F238E27FC236}">
                <a16:creationId xmlns:a16="http://schemas.microsoft.com/office/drawing/2014/main" id="{BAE23CD5-ED37-9F41-8485-A27C3B4D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9667"/>
            <a:ext cx="8967373" cy="1280583"/>
          </a:xfrm>
        </p:spPr>
        <p:txBody>
          <a:bodyPr anchor="b">
            <a:normAutofit/>
          </a:bodyPr>
          <a:lstStyle>
            <a:lvl1pPr>
              <a:defRPr sz="32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29FDC1-EC7B-A94C-9EF9-C6B28BDC373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2305249"/>
            <a:ext cx="4409995" cy="377282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14940DD-69C5-B545-BA8D-0E95230FAB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395579" y="2312973"/>
            <a:ext cx="4409994" cy="37728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512631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hvi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CA281-3852-6F42-8192-6D818C31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667"/>
            <a:ext cx="8329863" cy="1280583"/>
          </a:xfrm>
        </p:spPr>
        <p:txBody>
          <a:bodyPr>
            <a:normAutofit/>
          </a:bodyPr>
          <a:lstStyle>
            <a:lvl1pPr>
              <a:defRPr sz="3200" b="1" i="0"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8E9D90FA-34F1-D941-A32A-CEC7EB2BA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941" y="2334717"/>
            <a:ext cx="8316122" cy="1553495"/>
          </a:xfrm>
        </p:spPr>
        <p:txBody>
          <a:bodyPr/>
          <a:lstStyle>
            <a:lvl1pPr marL="0" indent="0" algn="l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5362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hvi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1">
            <a:extLst>
              <a:ext uri="{FF2B5EF4-FFF2-40B4-BE49-F238E27FC236}">
                <a16:creationId xmlns:a16="http://schemas.microsoft.com/office/drawing/2014/main" id="{BAE23CD5-ED37-9F41-8485-A27C3B4DA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9667"/>
            <a:ext cx="8967373" cy="1280583"/>
          </a:xfrm>
        </p:spPr>
        <p:txBody>
          <a:bodyPr anchor="b">
            <a:normAutofit/>
          </a:bodyPr>
          <a:lstStyle>
            <a:lvl1pPr>
              <a:defRPr sz="32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29FDC1-EC7B-A94C-9EF9-C6B28BDC373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2305249"/>
            <a:ext cx="4409995" cy="377282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14940DD-69C5-B545-BA8D-0E95230FAB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395579" y="2312973"/>
            <a:ext cx="4409994" cy="37728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1307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rside_nær_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4D27884A-C80A-EE40-9280-5B03CB967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3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A6AC662-DC60-5840-881E-D1857CEBAA05}" type="datetimeFigureOut">
              <a:rPr lang="nb-NO" smtClean="0"/>
              <a:pPr/>
              <a:t>14.08.2025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60ACEFA-50D6-B640-97BD-1690DB49C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9632" y="3759200"/>
            <a:ext cx="5212124" cy="1085849"/>
          </a:xfrm>
        </p:spPr>
        <p:txBody>
          <a:bodyPr anchor="b">
            <a:no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 Klikk for å redigere tittelstil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A91686CD-0159-9648-8C22-0EBBD893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632" y="4978400"/>
            <a:ext cx="5212124" cy="143872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4F4558B-0EFF-874D-ACBB-7D8A7D676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4255" r="42834"/>
          <a:stretch/>
        </p:blipFill>
        <p:spPr>
          <a:xfrm>
            <a:off x="6775136" y="0"/>
            <a:ext cx="5416864" cy="6858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19BF733-6D09-B345-ACC5-7A63FED209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375" y="2671055"/>
            <a:ext cx="3556527" cy="8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5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tittel 2">
            <a:extLst>
              <a:ext uri="{FF2B5EF4-FFF2-40B4-BE49-F238E27FC236}">
                <a16:creationId xmlns:a16="http://schemas.microsoft.com/office/drawing/2014/main" id="{1219151E-271E-9E4E-8550-01C278852165}"/>
              </a:ext>
            </a:extLst>
          </p:cNvPr>
          <p:cNvSpPr txBox="1">
            <a:spLocks/>
          </p:cNvSpPr>
          <p:nvPr userDrawn="1"/>
        </p:nvSpPr>
        <p:spPr>
          <a:xfrm>
            <a:off x="169128" y="6213342"/>
            <a:ext cx="9532434" cy="361095"/>
          </a:xfrm>
          <a:prstGeom prst="rect">
            <a:avLst/>
          </a:prstGeom>
        </p:spPr>
        <p:txBody>
          <a:bodyPr vert="horz" lIns="91440" tIns="45720" rIns="91440" bIns="45720" numCol="4" spcCol="28800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E92"/>
              </a:buClr>
            </a:pPr>
            <a:r>
              <a:rPr lang="nb-NO" sz="1300" dirty="0"/>
              <a:t>Postboks 29, 3833 Bø i Telemark</a:t>
            </a:r>
          </a:p>
          <a:p>
            <a:pPr>
              <a:buClr>
                <a:srgbClr val="333E92"/>
              </a:buClr>
            </a:pPr>
            <a:r>
              <a:rPr lang="nb-NO" sz="1300" dirty="0"/>
              <a:t>Besøk: </a:t>
            </a:r>
            <a:r>
              <a:rPr lang="nb-NO" sz="1300" dirty="0" err="1"/>
              <a:t>Lundevegen</a:t>
            </a:r>
            <a:r>
              <a:rPr lang="nb-NO" sz="1300" dirty="0"/>
              <a:t> 3, Bø</a:t>
            </a:r>
          </a:p>
          <a:p>
            <a:pPr>
              <a:buClr>
                <a:srgbClr val="333E92"/>
              </a:buClr>
            </a:pPr>
            <a:r>
              <a:rPr lang="nb-NO" sz="1300" dirty="0"/>
              <a:t>+47 477 99 200</a:t>
            </a:r>
          </a:p>
          <a:p>
            <a:pPr>
              <a:buClr>
                <a:srgbClr val="333E92"/>
              </a:buClr>
            </a:pPr>
            <a:r>
              <a:rPr lang="nb-NO" sz="1300" dirty="0" err="1"/>
              <a:t>Foreldreutvalgene.no</a:t>
            </a:r>
            <a:endParaRPr lang="nb-NO" sz="1300" dirty="0"/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9C702F55-1DA2-8945-9647-89158881D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795" y="2835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A6AC662-DC60-5840-881E-D1857CEBAA05}" type="datetimeFigureOut">
              <a:rPr lang="nb-NO" smtClean="0"/>
              <a:pPr/>
              <a:t>14.08.2025</a:t>
            </a:fld>
            <a:endParaRPr lang="nb-NO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E35E992C-59F1-3847-A201-55E2EC731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717" y="1731844"/>
            <a:ext cx="3934575" cy="1360448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Takk for oss!</a:t>
            </a:r>
          </a:p>
        </p:txBody>
      </p:sp>
      <p:sp>
        <p:nvSpPr>
          <p:cNvPr id="7" name="Ellipse 4">
            <a:extLst>
              <a:ext uri="{FF2B5EF4-FFF2-40B4-BE49-F238E27FC236}">
                <a16:creationId xmlns:a16="http://schemas.microsoft.com/office/drawing/2014/main" id="{AFC01DC1-E1B7-E84C-9548-98437A274028}"/>
              </a:ext>
            </a:extLst>
          </p:cNvPr>
          <p:cNvSpPr/>
          <p:nvPr userDrawn="1"/>
        </p:nvSpPr>
        <p:spPr>
          <a:xfrm rot="10800000">
            <a:off x="7167426" y="192947"/>
            <a:ext cx="1985721" cy="1993358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183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27319" y="0"/>
                </a:lnTo>
                <a:cubicBezTo>
                  <a:pt x="2116403" y="2350"/>
                  <a:pt x="2060354" y="62127"/>
                  <a:pt x="2070323" y="161912"/>
                </a:cubicBezTo>
                <a:cubicBezTo>
                  <a:pt x="2080292" y="459015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solidFill>
            <a:srgbClr val="33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2DEFD12-DA7F-4B4E-99E9-CB4F586BB3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58" y="3685388"/>
            <a:ext cx="3621439" cy="8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85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6D94B8FE-2A74-1B46-A4D4-C73FE77D99A3}"/>
              </a:ext>
            </a:extLst>
          </p:cNvPr>
          <p:cNvSpPr/>
          <p:nvPr userDrawn="1"/>
        </p:nvSpPr>
        <p:spPr>
          <a:xfrm>
            <a:off x="1179907" y="940599"/>
            <a:ext cx="4669564" cy="4653085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76678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3073"/>
              <a:gd name="connsiteY0" fmla="*/ 1038380 h 2074021"/>
              <a:gd name="connsiteX1" fmla="*/ 1036880 w 2083073"/>
              <a:gd name="connsiteY1" fmla="*/ 2739 h 2074021"/>
              <a:gd name="connsiteX2" fmla="*/ 1927319 w 2083073"/>
              <a:gd name="connsiteY2" fmla="*/ 0 h 2074021"/>
              <a:gd name="connsiteX3" fmla="*/ 2076476 w 2083073"/>
              <a:gd name="connsiteY3" fmla="*/ 182830 h 2074021"/>
              <a:gd name="connsiteX4" fmla="*/ 2073760 w 2083073"/>
              <a:gd name="connsiteY4" fmla="*/ 1038380 h 2074021"/>
              <a:gd name="connsiteX5" fmla="*/ 1036880 w 2083073"/>
              <a:gd name="connsiteY5" fmla="*/ 2074021 h 2074021"/>
              <a:gd name="connsiteX6" fmla="*/ 0 w 2083073"/>
              <a:gd name="connsiteY6" fmla="*/ 1038380 h 2074021"/>
              <a:gd name="connsiteX0" fmla="*/ 0 w 2083073"/>
              <a:gd name="connsiteY0" fmla="*/ 1038380 h 2074021"/>
              <a:gd name="connsiteX1" fmla="*/ 1036880 w 2083073"/>
              <a:gd name="connsiteY1" fmla="*/ 2739 h 2074021"/>
              <a:gd name="connsiteX2" fmla="*/ 1927319 w 2083073"/>
              <a:gd name="connsiteY2" fmla="*/ 0 h 2074021"/>
              <a:gd name="connsiteX3" fmla="*/ 2076476 w 2083073"/>
              <a:gd name="connsiteY3" fmla="*/ 182830 h 2074021"/>
              <a:gd name="connsiteX4" fmla="*/ 2073760 w 2083073"/>
              <a:gd name="connsiteY4" fmla="*/ 1038380 h 2074021"/>
              <a:gd name="connsiteX5" fmla="*/ 1036880 w 2083073"/>
              <a:gd name="connsiteY5" fmla="*/ 2074021 h 2074021"/>
              <a:gd name="connsiteX6" fmla="*/ 0 w 2083073"/>
              <a:gd name="connsiteY6" fmla="*/ 1038380 h 2074021"/>
              <a:gd name="connsiteX0" fmla="*/ 0 w 2080700"/>
              <a:gd name="connsiteY0" fmla="*/ 1038380 h 2074021"/>
              <a:gd name="connsiteX1" fmla="*/ 1036880 w 2080700"/>
              <a:gd name="connsiteY1" fmla="*/ 2739 h 2074021"/>
              <a:gd name="connsiteX2" fmla="*/ 1927319 w 2080700"/>
              <a:gd name="connsiteY2" fmla="*/ 0 h 2074021"/>
              <a:gd name="connsiteX3" fmla="*/ 2076476 w 2080700"/>
              <a:gd name="connsiteY3" fmla="*/ 182830 h 2074021"/>
              <a:gd name="connsiteX4" fmla="*/ 2073760 w 2080700"/>
              <a:gd name="connsiteY4" fmla="*/ 1038380 h 2074021"/>
              <a:gd name="connsiteX5" fmla="*/ 1036880 w 2080700"/>
              <a:gd name="connsiteY5" fmla="*/ 2074021 h 2074021"/>
              <a:gd name="connsiteX6" fmla="*/ 0 w 2080700"/>
              <a:gd name="connsiteY6" fmla="*/ 1038380 h 2074021"/>
              <a:gd name="connsiteX0" fmla="*/ 0 w 2084365"/>
              <a:gd name="connsiteY0" fmla="*/ 1035641 h 2071282"/>
              <a:gd name="connsiteX1" fmla="*/ 1036880 w 2084365"/>
              <a:gd name="connsiteY1" fmla="*/ 0 h 2071282"/>
              <a:gd name="connsiteX2" fmla="*/ 1961158 w 2084365"/>
              <a:gd name="connsiteY2" fmla="*/ 337 h 2071282"/>
              <a:gd name="connsiteX3" fmla="*/ 2076476 w 2084365"/>
              <a:gd name="connsiteY3" fmla="*/ 180091 h 2071282"/>
              <a:gd name="connsiteX4" fmla="*/ 2073760 w 2084365"/>
              <a:gd name="connsiteY4" fmla="*/ 1035641 h 2071282"/>
              <a:gd name="connsiteX5" fmla="*/ 1036880 w 2084365"/>
              <a:gd name="connsiteY5" fmla="*/ 2071282 h 2071282"/>
              <a:gd name="connsiteX6" fmla="*/ 0 w 2084365"/>
              <a:gd name="connsiteY6" fmla="*/ 1035641 h 2071282"/>
              <a:gd name="connsiteX0" fmla="*/ 0 w 2080700"/>
              <a:gd name="connsiteY0" fmla="*/ 1035641 h 2071282"/>
              <a:gd name="connsiteX1" fmla="*/ 1036880 w 2080700"/>
              <a:gd name="connsiteY1" fmla="*/ 0 h 2071282"/>
              <a:gd name="connsiteX2" fmla="*/ 1961158 w 2080700"/>
              <a:gd name="connsiteY2" fmla="*/ 337 h 2071282"/>
              <a:gd name="connsiteX3" fmla="*/ 2076476 w 2080700"/>
              <a:gd name="connsiteY3" fmla="*/ 180091 h 2071282"/>
              <a:gd name="connsiteX4" fmla="*/ 2073760 w 2080700"/>
              <a:gd name="connsiteY4" fmla="*/ 1035641 h 2071282"/>
              <a:gd name="connsiteX5" fmla="*/ 1036880 w 2080700"/>
              <a:gd name="connsiteY5" fmla="*/ 2071282 h 2071282"/>
              <a:gd name="connsiteX6" fmla="*/ 0 w 2080700"/>
              <a:gd name="connsiteY6" fmla="*/ 1035641 h 2071282"/>
              <a:gd name="connsiteX0" fmla="*/ 0 w 2078617"/>
              <a:gd name="connsiteY0" fmla="*/ 1035641 h 2071282"/>
              <a:gd name="connsiteX1" fmla="*/ 1036880 w 2078617"/>
              <a:gd name="connsiteY1" fmla="*/ 0 h 2071282"/>
              <a:gd name="connsiteX2" fmla="*/ 1961158 w 2078617"/>
              <a:gd name="connsiteY2" fmla="*/ 337 h 2071282"/>
              <a:gd name="connsiteX3" fmla="*/ 2070324 w 2078617"/>
              <a:gd name="connsiteY3" fmla="*/ 130872 h 2071282"/>
              <a:gd name="connsiteX4" fmla="*/ 2073760 w 2078617"/>
              <a:gd name="connsiteY4" fmla="*/ 1035641 h 2071282"/>
              <a:gd name="connsiteX5" fmla="*/ 1036880 w 2078617"/>
              <a:gd name="connsiteY5" fmla="*/ 2071282 h 2071282"/>
              <a:gd name="connsiteX6" fmla="*/ 0 w 2078617"/>
              <a:gd name="connsiteY6" fmla="*/ 1035641 h 2071282"/>
              <a:gd name="connsiteX0" fmla="*/ 0 w 2078617"/>
              <a:gd name="connsiteY0" fmla="*/ 1035641 h 2071282"/>
              <a:gd name="connsiteX1" fmla="*/ 1036880 w 2078617"/>
              <a:gd name="connsiteY1" fmla="*/ 0 h 2071282"/>
              <a:gd name="connsiteX2" fmla="*/ 1979615 w 2078617"/>
              <a:gd name="connsiteY2" fmla="*/ 3413 h 2071282"/>
              <a:gd name="connsiteX3" fmla="*/ 2070324 w 2078617"/>
              <a:gd name="connsiteY3" fmla="*/ 130872 h 2071282"/>
              <a:gd name="connsiteX4" fmla="*/ 2073760 w 2078617"/>
              <a:gd name="connsiteY4" fmla="*/ 1035641 h 2071282"/>
              <a:gd name="connsiteX5" fmla="*/ 1036880 w 2078617"/>
              <a:gd name="connsiteY5" fmla="*/ 2071282 h 2071282"/>
              <a:gd name="connsiteX6" fmla="*/ 0 w 2078617"/>
              <a:gd name="connsiteY6" fmla="*/ 1035641 h 2071282"/>
              <a:gd name="connsiteX0" fmla="*/ 0 w 2078617"/>
              <a:gd name="connsiteY0" fmla="*/ 1035641 h 2071282"/>
              <a:gd name="connsiteX1" fmla="*/ 1036880 w 2078617"/>
              <a:gd name="connsiteY1" fmla="*/ 0 h 2071282"/>
              <a:gd name="connsiteX2" fmla="*/ 1979615 w 2078617"/>
              <a:gd name="connsiteY2" fmla="*/ 3413 h 2071282"/>
              <a:gd name="connsiteX3" fmla="*/ 2070324 w 2078617"/>
              <a:gd name="connsiteY3" fmla="*/ 130872 h 2071282"/>
              <a:gd name="connsiteX4" fmla="*/ 2073760 w 2078617"/>
              <a:gd name="connsiteY4" fmla="*/ 1035641 h 2071282"/>
              <a:gd name="connsiteX5" fmla="*/ 1036880 w 2078617"/>
              <a:gd name="connsiteY5" fmla="*/ 2071282 h 2071282"/>
              <a:gd name="connsiteX6" fmla="*/ 0 w 2078617"/>
              <a:gd name="connsiteY6" fmla="*/ 1035641 h 20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8617" h="2071282">
                <a:moveTo>
                  <a:pt x="0" y="1035641"/>
                </a:moveTo>
                <a:cubicBezTo>
                  <a:pt x="0" y="463672"/>
                  <a:pt x="432173" y="23642"/>
                  <a:pt x="1036880" y="0"/>
                </a:cubicBezTo>
                <a:lnTo>
                  <a:pt x="1979615" y="3413"/>
                </a:lnTo>
                <a:cubicBezTo>
                  <a:pt x="2069030" y="8839"/>
                  <a:pt x="2069584" y="24934"/>
                  <a:pt x="2070324" y="130872"/>
                </a:cubicBezTo>
                <a:cubicBezTo>
                  <a:pt x="2074141" y="437204"/>
                  <a:pt x="2084777" y="745717"/>
                  <a:pt x="2073760" y="1035641"/>
                </a:cubicBezTo>
                <a:cubicBezTo>
                  <a:pt x="2068586" y="1587853"/>
                  <a:pt x="1609533" y="2071282"/>
                  <a:pt x="1036880" y="2071282"/>
                </a:cubicBezTo>
                <a:cubicBezTo>
                  <a:pt x="464227" y="2071282"/>
                  <a:pt x="0" y="1607610"/>
                  <a:pt x="0" y="1035641"/>
                </a:cubicBezTo>
                <a:close/>
              </a:path>
            </a:pathLst>
          </a:custGeom>
          <a:solidFill>
            <a:srgbClr val="33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ADA0C6D8-CD93-F544-9D63-074942FF8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795" y="2835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A6AC662-DC60-5840-881E-D1857CEBAA05}" type="datetimeFigureOut">
              <a:rPr lang="nb-NO" smtClean="0"/>
              <a:pPr/>
              <a:t>14.08.2025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E1AB6DA-BF9A-FE4E-898C-AE81972868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3633" y="2350755"/>
            <a:ext cx="3934575" cy="1360448"/>
          </a:xfrm>
        </p:spPr>
        <p:txBody>
          <a:bodyPr>
            <a:noAutofit/>
          </a:bodyPr>
          <a:lstStyle>
            <a:lvl1pPr>
              <a:defRPr sz="4800" b="1" i="0">
                <a:solidFill>
                  <a:srgbClr val="D6ECF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Takk for oss!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1F8C8F04-4A17-364A-BDCA-8D10E9B2654A}"/>
              </a:ext>
            </a:extLst>
          </p:cNvPr>
          <p:cNvSpPr txBox="1">
            <a:spLocks/>
          </p:cNvSpPr>
          <p:nvPr userDrawn="1"/>
        </p:nvSpPr>
        <p:spPr>
          <a:xfrm>
            <a:off x="169127" y="6213342"/>
            <a:ext cx="12022873" cy="361095"/>
          </a:xfrm>
          <a:prstGeom prst="rect">
            <a:avLst/>
          </a:prstGeom>
        </p:spPr>
        <p:txBody>
          <a:bodyPr vert="horz" lIns="91440" tIns="45720" rIns="91440" bIns="45720" numCol="4" spcCol="50400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E92"/>
              </a:buClr>
            </a:pPr>
            <a:r>
              <a:rPr lang="nb-NO" sz="1300" dirty="0"/>
              <a:t>Postboks 29, 3833 Bø i Telemark</a:t>
            </a:r>
          </a:p>
          <a:p>
            <a:pPr>
              <a:buClr>
                <a:srgbClr val="333E92"/>
              </a:buClr>
            </a:pPr>
            <a:r>
              <a:rPr lang="nb-NO" sz="1300" dirty="0"/>
              <a:t>Besøk: </a:t>
            </a:r>
            <a:r>
              <a:rPr lang="nb-NO" sz="1300" dirty="0" err="1"/>
              <a:t>Lundevegen</a:t>
            </a:r>
            <a:r>
              <a:rPr lang="nb-NO" sz="1300" dirty="0"/>
              <a:t> 3, Bø</a:t>
            </a:r>
          </a:p>
          <a:p>
            <a:pPr>
              <a:buClr>
                <a:srgbClr val="333E92"/>
              </a:buClr>
            </a:pPr>
            <a:r>
              <a:rPr lang="nb-NO" sz="1300" dirty="0"/>
              <a:t>+47 477 99 200</a:t>
            </a:r>
          </a:p>
          <a:p>
            <a:pPr>
              <a:buClr>
                <a:srgbClr val="333E92"/>
              </a:buClr>
            </a:pPr>
            <a:r>
              <a:rPr lang="nb-NO" sz="1300" dirty="0" err="1"/>
              <a:t>Foreldreutvalgene.no</a:t>
            </a:r>
            <a:endParaRPr lang="nb-NO" sz="130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AC5C10D-66B6-DB46-9EF7-C46FB2C44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4718" y="2595427"/>
            <a:ext cx="3621439" cy="8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1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rside_hel_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FB81F32F-4A71-5149-8ABE-3299D93F7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3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A6AC662-DC60-5840-881E-D1857CEBAA05}" type="datetimeFigureOut">
              <a:rPr lang="nb-NO" smtClean="0"/>
              <a:pPr/>
              <a:t>14.08.2025</a:t>
            </a:fld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96FF39A4-2687-994C-9549-730C3143C6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9632" y="3759200"/>
            <a:ext cx="5212124" cy="1085849"/>
          </a:xfrm>
        </p:spPr>
        <p:txBody>
          <a:bodyPr anchor="b">
            <a:no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 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12860290-7843-3440-B9C4-ED8D890BC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632" y="4978400"/>
            <a:ext cx="5212124" cy="143872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A28BB2D-086A-444E-9D50-719DDEE3F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375" y="2243311"/>
            <a:ext cx="3556527" cy="85548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3C4D29E-DBE0-8044-9258-7815320EF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757" r="6871" b="7757"/>
          <a:stretch/>
        </p:blipFill>
        <p:spPr>
          <a:xfrm>
            <a:off x="7249887" y="0"/>
            <a:ext cx="4942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rside_hel_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C6CE9C06-A629-E64D-B1A8-6B936C0B3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3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A6AC662-DC60-5840-881E-D1857CEBAA05}" type="datetimeFigureOut">
              <a:rPr lang="nb-NO" smtClean="0"/>
              <a:pPr/>
              <a:t>14.08.2025</a:t>
            </a:fld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06AE0641-FFC7-D841-9C28-1161F900F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9632" y="3759200"/>
            <a:ext cx="5212124" cy="1085849"/>
          </a:xfrm>
        </p:spPr>
        <p:txBody>
          <a:bodyPr anchor="b">
            <a:noAutofit/>
          </a:bodyPr>
          <a:lstStyle>
            <a:lvl1pPr algn="l">
              <a:defRPr sz="3000" b="1" i="0">
                <a:latin typeface="Century Gothic" panose="020B0502020202020204" pitchFamily="34" charset="0"/>
              </a:defRPr>
            </a:lvl1pPr>
          </a:lstStyle>
          <a:p>
            <a:r>
              <a:rPr lang="nb-NO" dirty="0"/>
              <a:t>Klikk for å redigere tittelstil 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8389417A-20B7-B547-8E2F-2FEC4C94B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632" y="4978400"/>
            <a:ext cx="5212124" cy="143872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0B1E343-C0F1-2641-9E79-41C7FD7E1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375" y="2251166"/>
            <a:ext cx="1962942" cy="84763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031D767-FC75-2344-80B8-9A5792761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757" r="6871" b="7757"/>
          <a:stretch/>
        </p:blipFill>
        <p:spPr>
          <a:xfrm>
            <a:off x="7249887" y="1"/>
            <a:ext cx="4942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deler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12D8BBC-165A-1B4F-88AA-3B1E95B24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91" b="13104"/>
          <a:stretch/>
        </p:blipFill>
        <p:spPr>
          <a:xfrm>
            <a:off x="5219926" y="0"/>
            <a:ext cx="6972074" cy="595936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F76E242-95EC-6F4D-99DF-19F4E7A9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241" y="1744133"/>
            <a:ext cx="3334822" cy="1432204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49E5D6-7B99-EA4A-B241-C2F3CBFA4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4254373"/>
            <a:ext cx="7098102" cy="1870381"/>
          </a:xfrm>
        </p:spPr>
        <p:txBody>
          <a:bodyPr/>
          <a:lstStyle>
            <a:lvl1pPr marL="0" indent="0">
              <a:buNone/>
              <a:defRPr sz="2400" b="1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8813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del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>
            <a:extLst>
              <a:ext uri="{FF2B5EF4-FFF2-40B4-BE49-F238E27FC236}">
                <a16:creationId xmlns:a16="http://schemas.microsoft.com/office/drawing/2014/main" id="{16470DEE-C4C9-B048-A95B-DB1B94F2EFE8}"/>
              </a:ext>
            </a:extLst>
          </p:cNvPr>
          <p:cNvSpPr/>
          <p:nvPr userDrawn="1"/>
        </p:nvSpPr>
        <p:spPr>
          <a:xfrm rot="10800000">
            <a:off x="1556400" y="1198988"/>
            <a:ext cx="4403070" cy="2081745"/>
          </a:xfrm>
          <a:custGeom>
            <a:avLst/>
            <a:gdLst>
              <a:gd name="connsiteX0" fmla="*/ 0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0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20936 w 6726139"/>
              <a:gd name="connsiteY0" fmla="*/ 0 h 2049848"/>
              <a:gd name="connsiteX1" fmla="*/ 6726139 w 6726139"/>
              <a:gd name="connsiteY1" fmla="*/ 0 h 2049848"/>
              <a:gd name="connsiteX2" fmla="*/ 6726139 w 6726139"/>
              <a:gd name="connsiteY2" fmla="*/ 2049848 h 2049848"/>
              <a:gd name="connsiteX3" fmla="*/ 13667 w 6726139"/>
              <a:gd name="connsiteY3" fmla="*/ 2049848 h 2049848"/>
              <a:gd name="connsiteX4" fmla="*/ 1020936 w 6726139"/>
              <a:gd name="connsiteY4" fmla="*/ 0 h 2049848"/>
              <a:gd name="connsiteX0" fmla="*/ 950220 w 6655423"/>
              <a:gd name="connsiteY0" fmla="*/ 0 h 2056992"/>
              <a:gd name="connsiteX1" fmla="*/ 6655423 w 6655423"/>
              <a:gd name="connsiteY1" fmla="*/ 0 h 2056992"/>
              <a:gd name="connsiteX2" fmla="*/ 6655423 w 6655423"/>
              <a:gd name="connsiteY2" fmla="*/ 2049848 h 2056992"/>
              <a:gd name="connsiteX3" fmla="*/ 28676 w 6655423"/>
              <a:gd name="connsiteY3" fmla="*/ 2056992 h 2056992"/>
              <a:gd name="connsiteX4" fmla="*/ 950220 w 6655423"/>
              <a:gd name="connsiteY4" fmla="*/ 0 h 2056992"/>
              <a:gd name="connsiteX0" fmla="*/ 1450980 w 7156183"/>
              <a:gd name="connsiteY0" fmla="*/ 0 h 2131210"/>
              <a:gd name="connsiteX1" fmla="*/ 7156183 w 7156183"/>
              <a:gd name="connsiteY1" fmla="*/ 0 h 2131210"/>
              <a:gd name="connsiteX2" fmla="*/ 7156183 w 7156183"/>
              <a:gd name="connsiteY2" fmla="*/ 2049848 h 2131210"/>
              <a:gd name="connsiteX3" fmla="*/ 529436 w 7156183"/>
              <a:gd name="connsiteY3" fmla="*/ 2056992 h 2131210"/>
              <a:gd name="connsiteX4" fmla="*/ 522294 w 7156183"/>
              <a:gd name="connsiteY4" fmla="*/ 1950243 h 2131210"/>
              <a:gd name="connsiteX5" fmla="*/ 1450980 w 7156183"/>
              <a:gd name="connsiteY5" fmla="*/ 0 h 2131210"/>
              <a:gd name="connsiteX0" fmla="*/ 1517941 w 7223144"/>
              <a:gd name="connsiteY0" fmla="*/ 0 h 2056992"/>
              <a:gd name="connsiteX1" fmla="*/ 7223144 w 7223144"/>
              <a:gd name="connsiteY1" fmla="*/ 0 h 2056992"/>
              <a:gd name="connsiteX2" fmla="*/ 7223144 w 7223144"/>
              <a:gd name="connsiteY2" fmla="*/ 2049848 h 2056992"/>
              <a:gd name="connsiteX3" fmla="*/ 596397 w 7223144"/>
              <a:gd name="connsiteY3" fmla="*/ 2056992 h 2056992"/>
              <a:gd name="connsiteX4" fmla="*/ 589255 w 7223144"/>
              <a:gd name="connsiteY4" fmla="*/ 1950243 h 2056992"/>
              <a:gd name="connsiteX5" fmla="*/ 1517941 w 7223144"/>
              <a:gd name="connsiteY5" fmla="*/ 0 h 2056992"/>
              <a:gd name="connsiteX0" fmla="*/ 1552226 w 7257429"/>
              <a:gd name="connsiteY0" fmla="*/ 0 h 2056992"/>
              <a:gd name="connsiteX1" fmla="*/ 7257429 w 7257429"/>
              <a:gd name="connsiteY1" fmla="*/ 0 h 2056992"/>
              <a:gd name="connsiteX2" fmla="*/ 7257429 w 7257429"/>
              <a:gd name="connsiteY2" fmla="*/ 2049848 h 2056992"/>
              <a:gd name="connsiteX3" fmla="*/ 630682 w 7257429"/>
              <a:gd name="connsiteY3" fmla="*/ 2056992 h 2056992"/>
              <a:gd name="connsiteX4" fmla="*/ 530672 w 7257429"/>
              <a:gd name="connsiteY4" fmla="*/ 1907381 h 2056992"/>
              <a:gd name="connsiteX5" fmla="*/ 1552226 w 7257429"/>
              <a:gd name="connsiteY5" fmla="*/ 0 h 2056992"/>
              <a:gd name="connsiteX0" fmla="*/ 1441154 w 7146357"/>
              <a:gd name="connsiteY0" fmla="*/ 0 h 2056992"/>
              <a:gd name="connsiteX1" fmla="*/ 7146357 w 7146357"/>
              <a:gd name="connsiteY1" fmla="*/ 0 h 2056992"/>
              <a:gd name="connsiteX2" fmla="*/ 7146357 w 7146357"/>
              <a:gd name="connsiteY2" fmla="*/ 2049848 h 2056992"/>
              <a:gd name="connsiteX3" fmla="*/ 519610 w 7146357"/>
              <a:gd name="connsiteY3" fmla="*/ 2056992 h 2056992"/>
              <a:gd name="connsiteX4" fmla="*/ 419600 w 7146357"/>
              <a:gd name="connsiteY4" fmla="*/ 1907381 h 2056992"/>
              <a:gd name="connsiteX5" fmla="*/ 1441154 w 7146357"/>
              <a:gd name="connsiteY5" fmla="*/ 0 h 2056992"/>
              <a:gd name="connsiteX0" fmla="*/ 1022715 w 6727918"/>
              <a:gd name="connsiteY0" fmla="*/ 0 h 2058620"/>
              <a:gd name="connsiteX1" fmla="*/ 6727918 w 6727918"/>
              <a:gd name="connsiteY1" fmla="*/ 0 h 2058620"/>
              <a:gd name="connsiteX2" fmla="*/ 6727918 w 6727918"/>
              <a:gd name="connsiteY2" fmla="*/ 2049848 h 2058620"/>
              <a:gd name="connsiteX3" fmla="*/ 101171 w 6727918"/>
              <a:gd name="connsiteY3" fmla="*/ 2056992 h 2058620"/>
              <a:gd name="connsiteX4" fmla="*/ 1161 w 6727918"/>
              <a:gd name="connsiteY4" fmla="*/ 1907381 h 2058620"/>
              <a:gd name="connsiteX5" fmla="*/ 1022715 w 6727918"/>
              <a:gd name="connsiteY5" fmla="*/ 0 h 2058620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4113 w 6729316"/>
              <a:gd name="connsiteY0" fmla="*/ 0 h 2065611"/>
              <a:gd name="connsiteX1" fmla="*/ 6729316 w 6729316"/>
              <a:gd name="connsiteY1" fmla="*/ 0 h 2065611"/>
              <a:gd name="connsiteX2" fmla="*/ 6729316 w 6729316"/>
              <a:gd name="connsiteY2" fmla="*/ 2049848 h 2065611"/>
              <a:gd name="connsiteX3" fmla="*/ 138287 w 6729316"/>
              <a:gd name="connsiteY3" fmla="*/ 2064135 h 2065611"/>
              <a:gd name="connsiteX4" fmla="*/ 2559 w 6729316"/>
              <a:gd name="connsiteY4" fmla="*/ 1907381 h 2065611"/>
              <a:gd name="connsiteX5" fmla="*/ 1024113 w 6729316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070426"/>
              <a:gd name="connsiteY0" fmla="*/ 0 h 2065611"/>
              <a:gd name="connsiteX1" fmla="*/ 5819754 w 6070426"/>
              <a:gd name="connsiteY1" fmla="*/ 0 h 2065611"/>
              <a:gd name="connsiteX2" fmla="*/ 5926910 w 6070426"/>
              <a:gd name="connsiteY2" fmla="*/ 2049848 h 2065611"/>
              <a:gd name="connsiteX3" fmla="*/ 135981 w 6070426"/>
              <a:gd name="connsiteY3" fmla="*/ 2064135 h 2065611"/>
              <a:gd name="connsiteX4" fmla="*/ 253 w 6070426"/>
              <a:gd name="connsiteY4" fmla="*/ 1907381 h 2065611"/>
              <a:gd name="connsiteX5" fmla="*/ 228852 w 6070426"/>
              <a:gd name="connsiteY5" fmla="*/ 414337 h 2065611"/>
              <a:gd name="connsiteX6" fmla="*/ 1021807 w 6070426"/>
              <a:gd name="connsiteY6" fmla="*/ 0 h 2065611"/>
              <a:gd name="connsiteX0" fmla="*/ 1021807 w 6321780"/>
              <a:gd name="connsiteY0" fmla="*/ 0 h 2065611"/>
              <a:gd name="connsiteX1" fmla="*/ 5819754 w 6321780"/>
              <a:gd name="connsiteY1" fmla="*/ 0 h 2065611"/>
              <a:gd name="connsiteX2" fmla="*/ 5926910 w 6321780"/>
              <a:gd name="connsiteY2" fmla="*/ 2049848 h 2065611"/>
              <a:gd name="connsiteX3" fmla="*/ 135981 w 6321780"/>
              <a:gd name="connsiteY3" fmla="*/ 2064135 h 2065611"/>
              <a:gd name="connsiteX4" fmla="*/ 253 w 6321780"/>
              <a:gd name="connsiteY4" fmla="*/ 1907381 h 2065611"/>
              <a:gd name="connsiteX5" fmla="*/ 228852 w 6321780"/>
              <a:gd name="connsiteY5" fmla="*/ 414337 h 2065611"/>
              <a:gd name="connsiteX6" fmla="*/ 1021807 w 6321780"/>
              <a:gd name="connsiteY6" fmla="*/ 0 h 2065611"/>
              <a:gd name="connsiteX0" fmla="*/ 1021807 w 6511648"/>
              <a:gd name="connsiteY0" fmla="*/ 0 h 2065611"/>
              <a:gd name="connsiteX1" fmla="*/ 5819754 w 6511648"/>
              <a:gd name="connsiteY1" fmla="*/ 0 h 2065611"/>
              <a:gd name="connsiteX2" fmla="*/ 6301039 w 6511648"/>
              <a:gd name="connsiteY2" fmla="*/ 950118 h 2065611"/>
              <a:gd name="connsiteX3" fmla="*/ 5926910 w 6511648"/>
              <a:gd name="connsiteY3" fmla="*/ 2049848 h 2065611"/>
              <a:gd name="connsiteX4" fmla="*/ 135981 w 6511648"/>
              <a:gd name="connsiteY4" fmla="*/ 2064135 h 2065611"/>
              <a:gd name="connsiteX5" fmla="*/ 253 w 6511648"/>
              <a:gd name="connsiteY5" fmla="*/ 1907381 h 2065611"/>
              <a:gd name="connsiteX6" fmla="*/ 228852 w 6511648"/>
              <a:gd name="connsiteY6" fmla="*/ 414337 h 2065611"/>
              <a:gd name="connsiteX7" fmla="*/ 1021807 w 6511648"/>
              <a:gd name="connsiteY7" fmla="*/ 0 h 2065611"/>
              <a:gd name="connsiteX0" fmla="*/ 1021807 w 6752861"/>
              <a:gd name="connsiteY0" fmla="*/ 0 h 2065611"/>
              <a:gd name="connsiteX1" fmla="*/ 5819754 w 6752861"/>
              <a:gd name="connsiteY1" fmla="*/ 0 h 2065611"/>
              <a:gd name="connsiteX2" fmla="*/ 6722520 w 6752861"/>
              <a:gd name="connsiteY2" fmla="*/ 957261 h 2065611"/>
              <a:gd name="connsiteX3" fmla="*/ 5926910 w 6752861"/>
              <a:gd name="connsiteY3" fmla="*/ 2049848 h 2065611"/>
              <a:gd name="connsiteX4" fmla="*/ 135981 w 6752861"/>
              <a:gd name="connsiteY4" fmla="*/ 2064135 h 2065611"/>
              <a:gd name="connsiteX5" fmla="*/ 253 w 6752861"/>
              <a:gd name="connsiteY5" fmla="*/ 1907381 h 2065611"/>
              <a:gd name="connsiteX6" fmla="*/ 228852 w 6752861"/>
              <a:gd name="connsiteY6" fmla="*/ 414337 h 2065611"/>
              <a:gd name="connsiteX7" fmla="*/ 1021807 w 6752861"/>
              <a:gd name="connsiteY7" fmla="*/ 0 h 2065611"/>
              <a:gd name="connsiteX0" fmla="*/ 1021807 w 6723173"/>
              <a:gd name="connsiteY0" fmla="*/ 0 h 2065611"/>
              <a:gd name="connsiteX1" fmla="*/ 5819754 w 6723173"/>
              <a:gd name="connsiteY1" fmla="*/ 0 h 2065611"/>
              <a:gd name="connsiteX2" fmla="*/ 6722520 w 6723173"/>
              <a:gd name="connsiteY2" fmla="*/ 957261 h 2065611"/>
              <a:gd name="connsiteX3" fmla="*/ 5926910 w 6723173"/>
              <a:gd name="connsiteY3" fmla="*/ 2049848 h 2065611"/>
              <a:gd name="connsiteX4" fmla="*/ 135981 w 6723173"/>
              <a:gd name="connsiteY4" fmla="*/ 2064135 h 2065611"/>
              <a:gd name="connsiteX5" fmla="*/ 253 w 6723173"/>
              <a:gd name="connsiteY5" fmla="*/ 1907381 h 2065611"/>
              <a:gd name="connsiteX6" fmla="*/ 228852 w 6723173"/>
              <a:gd name="connsiteY6" fmla="*/ 414337 h 2065611"/>
              <a:gd name="connsiteX7" fmla="*/ 1021807 w 6723173"/>
              <a:gd name="connsiteY7" fmla="*/ 0 h 2065611"/>
              <a:gd name="connsiteX0" fmla="*/ 1021807 w 6722997"/>
              <a:gd name="connsiteY0" fmla="*/ 0 h 2065611"/>
              <a:gd name="connsiteX1" fmla="*/ 5819754 w 6722997"/>
              <a:gd name="connsiteY1" fmla="*/ 0 h 2065611"/>
              <a:gd name="connsiteX2" fmla="*/ 6722520 w 6722997"/>
              <a:gd name="connsiteY2" fmla="*/ 957261 h 2065611"/>
              <a:gd name="connsiteX3" fmla="*/ 5791179 w 6722997"/>
              <a:gd name="connsiteY3" fmla="*/ 2056992 h 2065611"/>
              <a:gd name="connsiteX4" fmla="*/ 135981 w 6722997"/>
              <a:gd name="connsiteY4" fmla="*/ 2064135 h 2065611"/>
              <a:gd name="connsiteX5" fmla="*/ 253 w 6722997"/>
              <a:gd name="connsiteY5" fmla="*/ 1907381 h 2065611"/>
              <a:gd name="connsiteX6" fmla="*/ 228852 w 6722997"/>
              <a:gd name="connsiteY6" fmla="*/ 414337 h 2065611"/>
              <a:gd name="connsiteX7" fmla="*/ 1021807 w 6722997"/>
              <a:gd name="connsiteY7" fmla="*/ 0 h 2065611"/>
              <a:gd name="connsiteX0" fmla="*/ 1021807 w 6723405"/>
              <a:gd name="connsiteY0" fmla="*/ 0 h 2065611"/>
              <a:gd name="connsiteX1" fmla="*/ 5819754 w 6723405"/>
              <a:gd name="connsiteY1" fmla="*/ 0 h 2065611"/>
              <a:gd name="connsiteX2" fmla="*/ 6722520 w 6723405"/>
              <a:gd name="connsiteY2" fmla="*/ 957261 h 2065611"/>
              <a:gd name="connsiteX3" fmla="*/ 5791179 w 6723405"/>
              <a:gd name="connsiteY3" fmla="*/ 2056992 h 2065611"/>
              <a:gd name="connsiteX4" fmla="*/ 135981 w 6723405"/>
              <a:gd name="connsiteY4" fmla="*/ 2064135 h 2065611"/>
              <a:gd name="connsiteX5" fmla="*/ 253 w 6723405"/>
              <a:gd name="connsiteY5" fmla="*/ 1907381 h 2065611"/>
              <a:gd name="connsiteX6" fmla="*/ 228852 w 6723405"/>
              <a:gd name="connsiteY6" fmla="*/ 414337 h 2065611"/>
              <a:gd name="connsiteX7" fmla="*/ 1021807 w 6723405"/>
              <a:gd name="connsiteY7" fmla="*/ 0 h 2065611"/>
              <a:gd name="connsiteX0" fmla="*/ 1021807 w 6737649"/>
              <a:gd name="connsiteY0" fmla="*/ 0 h 2065611"/>
              <a:gd name="connsiteX1" fmla="*/ 5819754 w 6737649"/>
              <a:gd name="connsiteY1" fmla="*/ 0 h 2065611"/>
              <a:gd name="connsiteX2" fmla="*/ 6736807 w 6737649"/>
              <a:gd name="connsiteY2" fmla="*/ 1064417 h 2065611"/>
              <a:gd name="connsiteX3" fmla="*/ 5791179 w 6737649"/>
              <a:gd name="connsiteY3" fmla="*/ 2056992 h 2065611"/>
              <a:gd name="connsiteX4" fmla="*/ 135981 w 6737649"/>
              <a:gd name="connsiteY4" fmla="*/ 2064135 h 2065611"/>
              <a:gd name="connsiteX5" fmla="*/ 253 w 6737649"/>
              <a:gd name="connsiteY5" fmla="*/ 1907381 h 2065611"/>
              <a:gd name="connsiteX6" fmla="*/ 228852 w 6737649"/>
              <a:gd name="connsiteY6" fmla="*/ 414337 h 2065611"/>
              <a:gd name="connsiteX7" fmla="*/ 1021807 w 6737649"/>
              <a:gd name="connsiteY7" fmla="*/ 0 h 2065611"/>
              <a:gd name="connsiteX0" fmla="*/ 1021807 w 6737126"/>
              <a:gd name="connsiteY0" fmla="*/ 0 h 2065611"/>
              <a:gd name="connsiteX1" fmla="*/ 5819754 w 6737126"/>
              <a:gd name="connsiteY1" fmla="*/ 0 h 2065611"/>
              <a:gd name="connsiteX2" fmla="*/ 6736807 w 6737126"/>
              <a:gd name="connsiteY2" fmla="*/ 1064417 h 2065611"/>
              <a:gd name="connsiteX3" fmla="*/ 5791179 w 6737126"/>
              <a:gd name="connsiteY3" fmla="*/ 2056992 h 2065611"/>
              <a:gd name="connsiteX4" fmla="*/ 135981 w 6737126"/>
              <a:gd name="connsiteY4" fmla="*/ 2064135 h 2065611"/>
              <a:gd name="connsiteX5" fmla="*/ 253 w 6737126"/>
              <a:gd name="connsiteY5" fmla="*/ 1907381 h 2065611"/>
              <a:gd name="connsiteX6" fmla="*/ 228852 w 6737126"/>
              <a:gd name="connsiteY6" fmla="*/ 414337 h 2065611"/>
              <a:gd name="connsiteX7" fmla="*/ 1021807 w 6737126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085"/>
              <a:gd name="connsiteY0" fmla="*/ 0 h 2065611"/>
              <a:gd name="connsiteX1" fmla="*/ 5819754 w 6737085"/>
              <a:gd name="connsiteY1" fmla="*/ 0 h 2065611"/>
              <a:gd name="connsiteX2" fmla="*/ 6736807 w 6737085"/>
              <a:gd name="connsiteY2" fmla="*/ 1064417 h 2065611"/>
              <a:gd name="connsiteX3" fmla="*/ 5791179 w 6737085"/>
              <a:gd name="connsiteY3" fmla="*/ 2056992 h 2065611"/>
              <a:gd name="connsiteX4" fmla="*/ 135981 w 6737085"/>
              <a:gd name="connsiteY4" fmla="*/ 2064135 h 2065611"/>
              <a:gd name="connsiteX5" fmla="*/ 253 w 6737085"/>
              <a:gd name="connsiteY5" fmla="*/ 1907381 h 2065611"/>
              <a:gd name="connsiteX6" fmla="*/ 228852 w 6737085"/>
              <a:gd name="connsiteY6" fmla="*/ 414337 h 2065611"/>
              <a:gd name="connsiteX7" fmla="*/ 1021807 w 6737085"/>
              <a:gd name="connsiteY7" fmla="*/ 0 h 2065611"/>
              <a:gd name="connsiteX0" fmla="*/ 1021807 w 6737042"/>
              <a:gd name="connsiteY0" fmla="*/ 0 h 2065611"/>
              <a:gd name="connsiteX1" fmla="*/ 5762604 w 6737042"/>
              <a:gd name="connsiteY1" fmla="*/ 7143 h 2065611"/>
              <a:gd name="connsiteX2" fmla="*/ 6736807 w 6737042"/>
              <a:gd name="connsiteY2" fmla="*/ 1064417 h 2065611"/>
              <a:gd name="connsiteX3" fmla="*/ 5791179 w 6737042"/>
              <a:gd name="connsiteY3" fmla="*/ 2056992 h 2065611"/>
              <a:gd name="connsiteX4" fmla="*/ 135981 w 6737042"/>
              <a:gd name="connsiteY4" fmla="*/ 2064135 h 2065611"/>
              <a:gd name="connsiteX5" fmla="*/ 253 w 6737042"/>
              <a:gd name="connsiteY5" fmla="*/ 1907381 h 2065611"/>
              <a:gd name="connsiteX6" fmla="*/ 228852 w 6737042"/>
              <a:gd name="connsiteY6" fmla="*/ 414337 h 2065611"/>
              <a:gd name="connsiteX7" fmla="*/ 1021807 w 6737042"/>
              <a:gd name="connsiteY7" fmla="*/ 0 h 2065611"/>
              <a:gd name="connsiteX0" fmla="*/ 1021807 w 6737113"/>
              <a:gd name="connsiteY0" fmla="*/ 0 h 2065611"/>
              <a:gd name="connsiteX1" fmla="*/ 5762604 w 6737113"/>
              <a:gd name="connsiteY1" fmla="*/ 7143 h 2065611"/>
              <a:gd name="connsiteX2" fmla="*/ 6736807 w 6737113"/>
              <a:gd name="connsiteY2" fmla="*/ 1064417 h 2065611"/>
              <a:gd name="connsiteX3" fmla="*/ 5791179 w 6737113"/>
              <a:gd name="connsiteY3" fmla="*/ 2056992 h 2065611"/>
              <a:gd name="connsiteX4" fmla="*/ 135981 w 6737113"/>
              <a:gd name="connsiteY4" fmla="*/ 2064135 h 2065611"/>
              <a:gd name="connsiteX5" fmla="*/ 253 w 6737113"/>
              <a:gd name="connsiteY5" fmla="*/ 1907381 h 2065611"/>
              <a:gd name="connsiteX6" fmla="*/ 228852 w 6737113"/>
              <a:gd name="connsiteY6" fmla="*/ 414337 h 2065611"/>
              <a:gd name="connsiteX7" fmla="*/ 1021807 w 6737113"/>
              <a:gd name="connsiteY7" fmla="*/ 0 h 2065611"/>
              <a:gd name="connsiteX0" fmla="*/ 1021807 w 6736844"/>
              <a:gd name="connsiteY0" fmla="*/ 0 h 2065611"/>
              <a:gd name="connsiteX1" fmla="*/ 5762604 w 6736844"/>
              <a:gd name="connsiteY1" fmla="*/ 7143 h 2065611"/>
              <a:gd name="connsiteX2" fmla="*/ 6736807 w 6736844"/>
              <a:gd name="connsiteY2" fmla="*/ 1064417 h 2065611"/>
              <a:gd name="connsiteX3" fmla="*/ 5791179 w 6736844"/>
              <a:gd name="connsiteY3" fmla="*/ 2056992 h 2065611"/>
              <a:gd name="connsiteX4" fmla="*/ 135981 w 6736844"/>
              <a:gd name="connsiteY4" fmla="*/ 2064135 h 2065611"/>
              <a:gd name="connsiteX5" fmla="*/ 253 w 6736844"/>
              <a:gd name="connsiteY5" fmla="*/ 1907381 h 2065611"/>
              <a:gd name="connsiteX6" fmla="*/ 228852 w 6736844"/>
              <a:gd name="connsiteY6" fmla="*/ 414337 h 2065611"/>
              <a:gd name="connsiteX7" fmla="*/ 1021807 w 6736844"/>
              <a:gd name="connsiteY7" fmla="*/ 0 h 2065611"/>
              <a:gd name="connsiteX0" fmla="*/ 1021807 w 6736807"/>
              <a:gd name="connsiteY0" fmla="*/ 0 h 2065611"/>
              <a:gd name="connsiteX1" fmla="*/ 5762604 w 6736807"/>
              <a:gd name="connsiteY1" fmla="*/ 7143 h 2065611"/>
              <a:gd name="connsiteX2" fmla="*/ 6736807 w 6736807"/>
              <a:gd name="connsiteY2" fmla="*/ 1064417 h 2065611"/>
              <a:gd name="connsiteX3" fmla="*/ 5791179 w 6736807"/>
              <a:gd name="connsiteY3" fmla="*/ 2056992 h 2065611"/>
              <a:gd name="connsiteX4" fmla="*/ 135981 w 6736807"/>
              <a:gd name="connsiteY4" fmla="*/ 2064135 h 2065611"/>
              <a:gd name="connsiteX5" fmla="*/ 253 w 6736807"/>
              <a:gd name="connsiteY5" fmla="*/ 1907381 h 2065611"/>
              <a:gd name="connsiteX6" fmla="*/ 228852 w 6736807"/>
              <a:gd name="connsiteY6" fmla="*/ 414337 h 2065611"/>
              <a:gd name="connsiteX7" fmla="*/ 1021807 w 6736807"/>
              <a:gd name="connsiteY7" fmla="*/ 0 h 2065611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2 h 2071282"/>
              <a:gd name="connsiteX1" fmla="*/ 5662592 w 6736807"/>
              <a:gd name="connsiteY1" fmla="*/ 0 h 2071282"/>
              <a:gd name="connsiteX2" fmla="*/ 6736807 w 6736807"/>
              <a:gd name="connsiteY2" fmla="*/ 1064419 h 2071282"/>
              <a:gd name="connsiteX3" fmla="*/ 5741173 w 6736807"/>
              <a:gd name="connsiteY3" fmla="*/ 2071282 h 2071282"/>
              <a:gd name="connsiteX4" fmla="*/ 135981 w 6736807"/>
              <a:gd name="connsiteY4" fmla="*/ 2064137 h 2071282"/>
              <a:gd name="connsiteX5" fmla="*/ 253 w 6736807"/>
              <a:gd name="connsiteY5" fmla="*/ 1907383 h 2071282"/>
              <a:gd name="connsiteX6" fmla="*/ 228852 w 6736807"/>
              <a:gd name="connsiteY6" fmla="*/ 414339 h 2071282"/>
              <a:gd name="connsiteX7" fmla="*/ 1021807 w 6736807"/>
              <a:gd name="connsiteY7" fmla="*/ 2 h 2071282"/>
              <a:gd name="connsiteX0" fmla="*/ 1011203 w 6726203"/>
              <a:gd name="connsiteY0" fmla="*/ 2 h 2071282"/>
              <a:gd name="connsiteX1" fmla="*/ 5651988 w 6726203"/>
              <a:gd name="connsiteY1" fmla="*/ 0 h 2071282"/>
              <a:gd name="connsiteX2" fmla="*/ 6726203 w 6726203"/>
              <a:gd name="connsiteY2" fmla="*/ 1064419 h 2071282"/>
              <a:gd name="connsiteX3" fmla="*/ 5730569 w 6726203"/>
              <a:gd name="connsiteY3" fmla="*/ 2071282 h 2071282"/>
              <a:gd name="connsiteX4" fmla="*/ 125377 w 6726203"/>
              <a:gd name="connsiteY4" fmla="*/ 2064137 h 2071282"/>
              <a:gd name="connsiteX5" fmla="*/ 344 w 6726203"/>
              <a:gd name="connsiteY5" fmla="*/ 1928773 h 2071282"/>
              <a:gd name="connsiteX6" fmla="*/ 218248 w 6726203"/>
              <a:gd name="connsiteY6" fmla="*/ 414339 h 2071282"/>
              <a:gd name="connsiteX7" fmla="*/ 1011203 w 6726203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31956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09378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38879"/>
              <a:gd name="connsiteY0" fmla="*/ 2 h 2071282"/>
              <a:gd name="connsiteX1" fmla="*/ 5653375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664223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3380922 w 6738879"/>
              <a:gd name="connsiteY1" fmla="*/ 0 h 2071282"/>
              <a:gd name="connsiteX2" fmla="*/ 6738879 w 6738879"/>
              <a:gd name="connsiteY2" fmla="*/ 1047485 h 2071282"/>
              <a:gd name="connsiteX3" fmla="*/ 5664223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3380922 w 6738879"/>
              <a:gd name="connsiteY1" fmla="*/ 0 h 2071282"/>
              <a:gd name="connsiteX2" fmla="*/ 6738879 w 6738879"/>
              <a:gd name="connsiteY2" fmla="*/ 1047485 h 2071282"/>
              <a:gd name="connsiteX3" fmla="*/ 3175023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4391919"/>
              <a:gd name="connsiteY0" fmla="*/ 2 h 2071282"/>
              <a:gd name="connsiteX1" fmla="*/ 3380922 w 4391919"/>
              <a:gd name="connsiteY1" fmla="*/ 0 h 2071282"/>
              <a:gd name="connsiteX2" fmla="*/ 4391919 w 4391919"/>
              <a:gd name="connsiteY2" fmla="*/ 1118605 h 2071282"/>
              <a:gd name="connsiteX3" fmla="*/ 3175023 w 4391919"/>
              <a:gd name="connsiteY3" fmla="*/ 2071282 h 2071282"/>
              <a:gd name="connsiteX4" fmla="*/ 126764 w 4391919"/>
              <a:gd name="connsiteY4" fmla="*/ 2064137 h 2071282"/>
              <a:gd name="connsiteX5" fmla="*/ 1731 w 4391919"/>
              <a:gd name="connsiteY5" fmla="*/ 1928773 h 2071282"/>
              <a:gd name="connsiteX6" fmla="*/ 219635 w 4391919"/>
              <a:gd name="connsiteY6" fmla="*/ 414339 h 2071282"/>
              <a:gd name="connsiteX7" fmla="*/ 1012590 w 4391919"/>
              <a:gd name="connsiteY7" fmla="*/ 2 h 2071282"/>
              <a:gd name="connsiteX0" fmla="*/ 1012590 w 4391919"/>
              <a:gd name="connsiteY0" fmla="*/ 2 h 2066174"/>
              <a:gd name="connsiteX1" fmla="*/ 3380922 w 4391919"/>
              <a:gd name="connsiteY1" fmla="*/ 0 h 2066174"/>
              <a:gd name="connsiteX2" fmla="*/ 4391919 w 4391919"/>
              <a:gd name="connsiteY2" fmla="*/ 1118605 h 2066174"/>
              <a:gd name="connsiteX3" fmla="*/ 3347743 w 4391919"/>
              <a:gd name="connsiteY3" fmla="*/ 2061122 h 2066174"/>
              <a:gd name="connsiteX4" fmla="*/ 126764 w 4391919"/>
              <a:gd name="connsiteY4" fmla="*/ 2064137 h 2066174"/>
              <a:gd name="connsiteX5" fmla="*/ 1731 w 4391919"/>
              <a:gd name="connsiteY5" fmla="*/ 1928773 h 2066174"/>
              <a:gd name="connsiteX6" fmla="*/ 219635 w 4391919"/>
              <a:gd name="connsiteY6" fmla="*/ 414339 h 2066174"/>
              <a:gd name="connsiteX7" fmla="*/ 1012590 w 4391919"/>
              <a:gd name="connsiteY7" fmla="*/ 2 h 2066174"/>
              <a:gd name="connsiteX0" fmla="*/ 1012590 w 4391919"/>
              <a:gd name="connsiteY0" fmla="*/ 0 h 2066172"/>
              <a:gd name="connsiteX1" fmla="*/ 3332796 w 4391919"/>
              <a:gd name="connsiteY1" fmla="*/ 6873 h 2066172"/>
              <a:gd name="connsiteX2" fmla="*/ 4391919 w 4391919"/>
              <a:gd name="connsiteY2" fmla="*/ 1118603 h 2066172"/>
              <a:gd name="connsiteX3" fmla="*/ 3347743 w 4391919"/>
              <a:gd name="connsiteY3" fmla="*/ 2061120 h 2066172"/>
              <a:gd name="connsiteX4" fmla="*/ 126764 w 4391919"/>
              <a:gd name="connsiteY4" fmla="*/ 2064135 h 2066172"/>
              <a:gd name="connsiteX5" fmla="*/ 1731 w 4391919"/>
              <a:gd name="connsiteY5" fmla="*/ 1928771 h 2066172"/>
              <a:gd name="connsiteX6" fmla="*/ 219635 w 4391919"/>
              <a:gd name="connsiteY6" fmla="*/ 414337 h 2066172"/>
              <a:gd name="connsiteX7" fmla="*/ 1012590 w 4391919"/>
              <a:gd name="connsiteY7" fmla="*/ 0 h 2066172"/>
              <a:gd name="connsiteX0" fmla="*/ 1012590 w 4391919"/>
              <a:gd name="connsiteY0" fmla="*/ 0 h 2081745"/>
              <a:gd name="connsiteX1" fmla="*/ 3332796 w 4391919"/>
              <a:gd name="connsiteY1" fmla="*/ 6873 h 2081745"/>
              <a:gd name="connsiteX2" fmla="*/ 4391919 w 4391919"/>
              <a:gd name="connsiteY2" fmla="*/ 1118603 h 2081745"/>
              <a:gd name="connsiteX3" fmla="*/ 3347743 w 4391919"/>
              <a:gd name="connsiteY3" fmla="*/ 2081745 h 2081745"/>
              <a:gd name="connsiteX4" fmla="*/ 126764 w 4391919"/>
              <a:gd name="connsiteY4" fmla="*/ 2064135 h 2081745"/>
              <a:gd name="connsiteX5" fmla="*/ 1731 w 4391919"/>
              <a:gd name="connsiteY5" fmla="*/ 1928771 h 2081745"/>
              <a:gd name="connsiteX6" fmla="*/ 219635 w 4391919"/>
              <a:gd name="connsiteY6" fmla="*/ 414337 h 2081745"/>
              <a:gd name="connsiteX7" fmla="*/ 1012590 w 4391919"/>
              <a:gd name="connsiteY7" fmla="*/ 0 h 2081745"/>
              <a:gd name="connsiteX0" fmla="*/ 1012590 w 4391919"/>
              <a:gd name="connsiteY0" fmla="*/ 0 h 2081986"/>
              <a:gd name="connsiteX1" fmla="*/ 3332796 w 4391919"/>
              <a:gd name="connsiteY1" fmla="*/ 6873 h 2081986"/>
              <a:gd name="connsiteX2" fmla="*/ 4391919 w 4391919"/>
              <a:gd name="connsiteY2" fmla="*/ 1118603 h 2081986"/>
              <a:gd name="connsiteX3" fmla="*/ 3347743 w 4391919"/>
              <a:gd name="connsiteY3" fmla="*/ 2081745 h 2081986"/>
              <a:gd name="connsiteX4" fmla="*/ 126764 w 4391919"/>
              <a:gd name="connsiteY4" fmla="*/ 2064135 h 2081986"/>
              <a:gd name="connsiteX5" fmla="*/ 1731 w 4391919"/>
              <a:gd name="connsiteY5" fmla="*/ 1928771 h 2081986"/>
              <a:gd name="connsiteX6" fmla="*/ 219635 w 4391919"/>
              <a:gd name="connsiteY6" fmla="*/ 414337 h 2081986"/>
              <a:gd name="connsiteX7" fmla="*/ 1012590 w 4391919"/>
              <a:gd name="connsiteY7" fmla="*/ 0 h 2081986"/>
              <a:gd name="connsiteX0" fmla="*/ 1012590 w 4391919"/>
              <a:gd name="connsiteY0" fmla="*/ 0 h 2081745"/>
              <a:gd name="connsiteX1" fmla="*/ 3332796 w 4391919"/>
              <a:gd name="connsiteY1" fmla="*/ 6873 h 2081745"/>
              <a:gd name="connsiteX2" fmla="*/ 4391919 w 4391919"/>
              <a:gd name="connsiteY2" fmla="*/ 1118603 h 2081745"/>
              <a:gd name="connsiteX3" fmla="*/ 3347743 w 4391919"/>
              <a:gd name="connsiteY3" fmla="*/ 2081745 h 2081745"/>
              <a:gd name="connsiteX4" fmla="*/ 126764 w 4391919"/>
              <a:gd name="connsiteY4" fmla="*/ 2064135 h 2081745"/>
              <a:gd name="connsiteX5" fmla="*/ 1731 w 4391919"/>
              <a:gd name="connsiteY5" fmla="*/ 1928771 h 2081745"/>
              <a:gd name="connsiteX6" fmla="*/ 219635 w 4391919"/>
              <a:gd name="connsiteY6" fmla="*/ 414337 h 2081745"/>
              <a:gd name="connsiteX7" fmla="*/ 1012590 w 4391919"/>
              <a:gd name="connsiteY7" fmla="*/ 0 h 2081745"/>
              <a:gd name="connsiteX0" fmla="*/ 1012590 w 4391919"/>
              <a:gd name="connsiteY0" fmla="*/ 0 h 2081745"/>
              <a:gd name="connsiteX1" fmla="*/ 3332796 w 4391919"/>
              <a:gd name="connsiteY1" fmla="*/ 6873 h 2081745"/>
              <a:gd name="connsiteX2" fmla="*/ 4391919 w 4391919"/>
              <a:gd name="connsiteY2" fmla="*/ 1118603 h 2081745"/>
              <a:gd name="connsiteX3" fmla="*/ 3320243 w 4391919"/>
              <a:gd name="connsiteY3" fmla="*/ 2081745 h 2081745"/>
              <a:gd name="connsiteX4" fmla="*/ 126764 w 4391919"/>
              <a:gd name="connsiteY4" fmla="*/ 2064135 h 2081745"/>
              <a:gd name="connsiteX5" fmla="*/ 1731 w 4391919"/>
              <a:gd name="connsiteY5" fmla="*/ 1928771 h 2081745"/>
              <a:gd name="connsiteX6" fmla="*/ 219635 w 4391919"/>
              <a:gd name="connsiteY6" fmla="*/ 414337 h 2081745"/>
              <a:gd name="connsiteX7" fmla="*/ 1012590 w 4391919"/>
              <a:gd name="connsiteY7" fmla="*/ 0 h 2081745"/>
              <a:gd name="connsiteX0" fmla="*/ 1012590 w 4391919"/>
              <a:gd name="connsiteY0" fmla="*/ 0 h 2081745"/>
              <a:gd name="connsiteX1" fmla="*/ 3332796 w 4391919"/>
              <a:gd name="connsiteY1" fmla="*/ 6873 h 2081745"/>
              <a:gd name="connsiteX2" fmla="*/ 4391919 w 4391919"/>
              <a:gd name="connsiteY2" fmla="*/ 1118603 h 2081745"/>
              <a:gd name="connsiteX3" fmla="*/ 3320243 w 4391919"/>
              <a:gd name="connsiteY3" fmla="*/ 2081745 h 2081745"/>
              <a:gd name="connsiteX4" fmla="*/ 126764 w 4391919"/>
              <a:gd name="connsiteY4" fmla="*/ 2064135 h 2081745"/>
              <a:gd name="connsiteX5" fmla="*/ 1731 w 4391919"/>
              <a:gd name="connsiteY5" fmla="*/ 1928771 h 2081745"/>
              <a:gd name="connsiteX6" fmla="*/ 219635 w 4391919"/>
              <a:gd name="connsiteY6" fmla="*/ 414337 h 2081745"/>
              <a:gd name="connsiteX7" fmla="*/ 1012590 w 4391919"/>
              <a:gd name="connsiteY7" fmla="*/ 0 h 2081745"/>
              <a:gd name="connsiteX0" fmla="*/ 1012590 w 4403070"/>
              <a:gd name="connsiteY0" fmla="*/ 0 h 2081745"/>
              <a:gd name="connsiteX1" fmla="*/ 3332796 w 4403070"/>
              <a:gd name="connsiteY1" fmla="*/ 6873 h 2081745"/>
              <a:gd name="connsiteX2" fmla="*/ 4403070 w 4403070"/>
              <a:gd name="connsiteY2" fmla="*/ 1096300 h 2081745"/>
              <a:gd name="connsiteX3" fmla="*/ 3320243 w 4403070"/>
              <a:gd name="connsiteY3" fmla="*/ 2081745 h 2081745"/>
              <a:gd name="connsiteX4" fmla="*/ 126764 w 4403070"/>
              <a:gd name="connsiteY4" fmla="*/ 2064135 h 2081745"/>
              <a:gd name="connsiteX5" fmla="*/ 1731 w 4403070"/>
              <a:gd name="connsiteY5" fmla="*/ 1928771 h 2081745"/>
              <a:gd name="connsiteX6" fmla="*/ 219635 w 4403070"/>
              <a:gd name="connsiteY6" fmla="*/ 414337 h 2081745"/>
              <a:gd name="connsiteX7" fmla="*/ 1012590 w 4403070"/>
              <a:gd name="connsiteY7" fmla="*/ 0 h 20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3070" h="2081745">
                <a:moveTo>
                  <a:pt x="1012590" y="0"/>
                </a:moveTo>
                <a:lnTo>
                  <a:pt x="3332796" y="6873"/>
                </a:lnTo>
                <a:cubicBezTo>
                  <a:pt x="4076240" y="35071"/>
                  <a:pt x="4389356" y="536202"/>
                  <a:pt x="4403070" y="1096300"/>
                </a:cubicBezTo>
                <a:cubicBezTo>
                  <a:pt x="4386710" y="1556826"/>
                  <a:pt x="3957264" y="2081008"/>
                  <a:pt x="3320243" y="2081745"/>
                </a:cubicBezTo>
                <a:lnTo>
                  <a:pt x="126764" y="2064135"/>
                </a:lnTo>
                <a:cubicBezTo>
                  <a:pt x="21241" y="2076109"/>
                  <a:pt x="-1841" y="2035859"/>
                  <a:pt x="1731" y="1928771"/>
                </a:cubicBezTo>
                <a:cubicBezTo>
                  <a:pt x="-4179" y="916244"/>
                  <a:pt x="-7774" y="696516"/>
                  <a:pt x="219635" y="414337"/>
                </a:cubicBezTo>
                <a:cubicBezTo>
                  <a:pt x="439900" y="117871"/>
                  <a:pt x="743952" y="19050"/>
                  <a:pt x="1012590" y="0"/>
                </a:cubicBezTo>
                <a:close/>
              </a:path>
            </a:pathLst>
          </a:custGeom>
          <a:solidFill>
            <a:srgbClr val="33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76E242-95EC-6F4D-99DF-19F4E7A9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236" y="1389546"/>
            <a:ext cx="3208203" cy="1596648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D6ECF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bilde 30">
            <a:extLst>
              <a:ext uri="{FF2B5EF4-FFF2-40B4-BE49-F238E27FC236}">
                <a16:creationId xmlns:a16="http://schemas.microsoft.com/office/drawing/2014/main" id="{9DDA440A-8D45-AB49-956F-7D30BA5A962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555383" y="1196200"/>
            <a:ext cx="9080217" cy="4464000"/>
          </a:xfrm>
          <a:custGeom>
            <a:avLst/>
            <a:gdLst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1927319 w 9083472"/>
              <a:gd name="connsiteY10" fmla="*/ 2391579 h 4465600"/>
              <a:gd name="connsiteX11" fmla="*/ 2070323 w 9083472"/>
              <a:gd name="connsiteY11" fmla="*/ 2553491 h 4465600"/>
              <a:gd name="connsiteX12" fmla="*/ 2073760 w 9083472"/>
              <a:gd name="connsiteY12" fmla="*/ 3429959 h 4465600"/>
              <a:gd name="connsiteX13" fmla="*/ 1036880 w 9083472"/>
              <a:gd name="connsiteY13" fmla="*/ 4465600 h 4465600"/>
              <a:gd name="connsiteX14" fmla="*/ 0 w 9083472"/>
              <a:gd name="connsiteY14" fmla="*/ 3429959 h 4465600"/>
              <a:gd name="connsiteX15" fmla="*/ 1036880 w 9083472"/>
              <a:gd name="connsiteY15" fmla="*/ 2394318 h 4465600"/>
              <a:gd name="connsiteX16" fmla="*/ 5681844 w 9083472"/>
              <a:gd name="connsiteY16" fmla="*/ 0 h 4465600"/>
              <a:gd name="connsiteX17" fmla="*/ 8002050 w 9083472"/>
              <a:gd name="connsiteY17" fmla="*/ 6873 h 4465600"/>
              <a:gd name="connsiteX18" fmla="*/ 9072324 w 9083472"/>
              <a:gd name="connsiteY18" fmla="*/ 1096300 h 4465600"/>
              <a:gd name="connsiteX19" fmla="*/ 7989497 w 9083472"/>
              <a:gd name="connsiteY19" fmla="*/ 2081745 h 4465600"/>
              <a:gd name="connsiteX20" fmla="*/ 4796018 w 9083472"/>
              <a:gd name="connsiteY20" fmla="*/ 2064135 h 4465600"/>
              <a:gd name="connsiteX21" fmla="*/ 4670985 w 9083472"/>
              <a:gd name="connsiteY21" fmla="*/ 1928771 h 4465600"/>
              <a:gd name="connsiteX22" fmla="*/ 4888889 w 9083472"/>
              <a:gd name="connsiteY22" fmla="*/ 414337 h 4465600"/>
              <a:gd name="connsiteX23" fmla="*/ 5681844 w 9083472"/>
              <a:gd name="connsiteY23" fmla="*/ 0 h 44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83472" h="4465600">
                <a:moveTo>
                  <a:pt x="7981036" y="2394318"/>
                </a:moveTo>
                <a:cubicBezTo>
                  <a:pt x="8607156" y="2414112"/>
                  <a:pt x="8971120" y="2772422"/>
                  <a:pt x="9061515" y="3236913"/>
                </a:cubicBezTo>
                <a:lnTo>
                  <a:pt x="9083472" y="3441794"/>
                </a:lnTo>
                <a:lnTo>
                  <a:pt x="9083472" y="3441811"/>
                </a:lnTo>
                <a:lnTo>
                  <a:pt x="9061265" y="3617140"/>
                </a:lnTo>
                <a:cubicBezTo>
                  <a:pt x="8971959" y="4029673"/>
                  <a:pt x="8620353" y="4446908"/>
                  <a:pt x="8008817" y="4465600"/>
                </a:cubicBezTo>
                <a:lnTo>
                  <a:pt x="2471358" y="4458455"/>
                </a:lnTo>
                <a:cubicBezTo>
                  <a:pt x="2365835" y="4470429"/>
                  <a:pt x="2342753" y="4430179"/>
                  <a:pt x="2346325" y="4323091"/>
                </a:cubicBezTo>
                <a:cubicBezTo>
                  <a:pt x="2340415" y="3310564"/>
                  <a:pt x="2336820" y="3090836"/>
                  <a:pt x="2564229" y="2808657"/>
                </a:cubicBezTo>
                <a:cubicBezTo>
                  <a:pt x="2784494" y="2512191"/>
                  <a:pt x="3088546" y="2413370"/>
                  <a:pt x="3357184" y="2394320"/>
                </a:cubicBezTo>
                <a:close/>
                <a:moveTo>
                  <a:pt x="1927319" y="2391579"/>
                </a:moveTo>
                <a:cubicBezTo>
                  <a:pt x="2116403" y="2393929"/>
                  <a:pt x="2060354" y="2453706"/>
                  <a:pt x="2070323" y="2553491"/>
                </a:cubicBezTo>
                <a:cubicBezTo>
                  <a:pt x="2080292" y="2850594"/>
                  <a:pt x="2084777" y="3140035"/>
                  <a:pt x="2073760" y="3429959"/>
                </a:cubicBezTo>
                <a:cubicBezTo>
                  <a:pt x="2068586" y="3982171"/>
                  <a:pt x="1609533" y="4465600"/>
                  <a:pt x="1036880" y="4465600"/>
                </a:cubicBezTo>
                <a:cubicBezTo>
                  <a:pt x="464227" y="4465600"/>
                  <a:pt x="0" y="4001928"/>
                  <a:pt x="0" y="3429959"/>
                </a:cubicBezTo>
                <a:cubicBezTo>
                  <a:pt x="0" y="2857990"/>
                  <a:pt x="432173" y="2417960"/>
                  <a:pt x="1036880" y="2394318"/>
                </a:cubicBezTo>
                <a:close/>
                <a:moveTo>
                  <a:pt x="5681844" y="0"/>
                </a:moveTo>
                <a:lnTo>
                  <a:pt x="8002050" y="6873"/>
                </a:lnTo>
                <a:cubicBezTo>
                  <a:pt x="8745494" y="35071"/>
                  <a:pt x="9058610" y="536202"/>
                  <a:pt x="9072324" y="1096300"/>
                </a:cubicBezTo>
                <a:cubicBezTo>
                  <a:pt x="9055964" y="1556826"/>
                  <a:pt x="8626518" y="2081008"/>
                  <a:pt x="7989497" y="2081745"/>
                </a:cubicBezTo>
                <a:lnTo>
                  <a:pt x="4796018" y="2064135"/>
                </a:lnTo>
                <a:cubicBezTo>
                  <a:pt x="4690495" y="2076109"/>
                  <a:pt x="4667413" y="2035859"/>
                  <a:pt x="4670985" y="1928771"/>
                </a:cubicBezTo>
                <a:cubicBezTo>
                  <a:pt x="4665075" y="916244"/>
                  <a:pt x="4661480" y="696516"/>
                  <a:pt x="4888889" y="414337"/>
                </a:cubicBezTo>
                <a:cubicBezTo>
                  <a:pt x="5109154" y="117871"/>
                  <a:pt x="5413206" y="19050"/>
                  <a:pt x="568184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9499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•Bildeformer">
    <p:bg>
      <p:bgPr>
        <a:pattFill prst="wdDnDiag">
          <a:fgClr>
            <a:srgbClr val="FFFFFF"/>
          </a:fgClr>
          <a:bgClr>
            <a:schemeClr val="tx1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AAE0601-8424-9D49-AF03-FBA86599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086" y="491445"/>
            <a:ext cx="5933239" cy="365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Bilde-former til </a:t>
            </a:r>
            <a:r>
              <a:rPr lang="nb-NO" dirty="0" err="1"/>
              <a:t>evt</a:t>
            </a:r>
            <a:r>
              <a:rPr lang="nb-NO" dirty="0"/>
              <a:t> bruk i presentasjon</a:t>
            </a:r>
          </a:p>
        </p:txBody>
      </p:sp>
      <p:sp>
        <p:nvSpPr>
          <p:cNvPr id="31" name="Plassholder for bilde 30">
            <a:extLst>
              <a:ext uri="{FF2B5EF4-FFF2-40B4-BE49-F238E27FC236}">
                <a16:creationId xmlns:a16="http://schemas.microsoft.com/office/drawing/2014/main" id="{22FEF262-935F-DD46-A21B-0AF7746E76B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239087" y="1196200"/>
            <a:ext cx="9080217" cy="4464000"/>
          </a:xfrm>
          <a:custGeom>
            <a:avLst/>
            <a:gdLst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1927319 w 9083472"/>
              <a:gd name="connsiteY10" fmla="*/ 2391579 h 4465600"/>
              <a:gd name="connsiteX11" fmla="*/ 2070323 w 9083472"/>
              <a:gd name="connsiteY11" fmla="*/ 2553491 h 4465600"/>
              <a:gd name="connsiteX12" fmla="*/ 2073760 w 9083472"/>
              <a:gd name="connsiteY12" fmla="*/ 3429959 h 4465600"/>
              <a:gd name="connsiteX13" fmla="*/ 1036880 w 9083472"/>
              <a:gd name="connsiteY13" fmla="*/ 4465600 h 4465600"/>
              <a:gd name="connsiteX14" fmla="*/ 0 w 9083472"/>
              <a:gd name="connsiteY14" fmla="*/ 3429959 h 4465600"/>
              <a:gd name="connsiteX15" fmla="*/ 1036880 w 9083472"/>
              <a:gd name="connsiteY15" fmla="*/ 2394318 h 4465600"/>
              <a:gd name="connsiteX16" fmla="*/ 5681844 w 9083472"/>
              <a:gd name="connsiteY16" fmla="*/ 0 h 4465600"/>
              <a:gd name="connsiteX17" fmla="*/ 8002050 w 9083472"/>
              <a:gd name="connsiteY17" fmla="*/ 6873 h 4465600"/>
              <a:gd name="connsiteX18" fmla="*/ 9072324 w 9083472"/>
              <a:gd name="connsiteY18" fmla="*/ 1096300 h 4465600"/>
              <a:gd name="connsiteX19" fmla="*/ 7989497 w 9083472"/>
              <a:gd name="connsiteY19" fmla="*/ 2081745 h 4465600"/>
              <a:gd name="connsiteX20" fmla="*/ 4796018 w 9083472"/>
              <a:gd name="connsiteY20" fmla="*/ 2064135 h 4465600"/>
              <a:gd name="connsiteX21" fmla="*/ 4670985 w 9083472"/>
              <a:gd name="connsiteY21" fmla="*/ 1928771 h 4465600"/>
              <a:gd name="connsiteX22" fmla="*/ 4888889 w 9083472"/>
              <a:gd name="connsiteY22" fmla="*/ 414337 h 4465600"/>
              <a:gd name="connsiteX23" fmla="*/ 5681844 w 9083472"/>
              <a:gd name="connsiteY23" fmla="*/ 0 h 4465600"/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7981036 w 9083472"/>
              <a:gd name="connsiteY10" fmla="*/ 2394318 h 4465600"/>
              <a:gd name="connsiteX11" fmla="*/ 1927319 w 9083472"/>
              <a:gd name="connsiteY11" fmla="*/ 2391579 h 4465600"/>
              <a:gd name="connsiteX12" fmla="*/ 2070323 w 9083472"/>
              <a:gd name="connsiteY12" fmla="*/ 2553491 h 4465600"/>
              <a:gd name="connsiteX13" fmla="*/ 2073760 w 9083472"/>
              <a:gd name="connsiteY13" fmla="*/ 3429959 h 4465600"/>
              <a:gd name="connsiteX14" fmla="*/ 1036880 w 9083472"/>
              <a:gd name="connsiteY14" fmla="*/ 4465600 h 4465600"/>
              <a:gd name="connsiteX15" fmla="*/ 0 w 9083472"/>
              <a:gd name="connsiteY15" fmla="*/ 3429959 h 4465600"/>
              <a:gd name="connsiteX16" fmla="*/ 1036880 w 9083472"/>
              <a:gd name="connsiteY16" fmla="*/ 2394318 h 4465600"/>
              <a:gd name="connsiteX17" fmla="*/ 1927319 w 9083472"/>
              <a:gd name="connsiteY17" fmla="*/ 2391579 h 4465600"/>
              <a:gd name="connsiteX18" fmla="*/ 5681844 w 9083472"/>
              <a:gd name="connsiteY18" fmla="*/ 0 h 4465600"/>
              <a:gd name="connsiteX19" fmla="*/ 8002050 w 9083472"/>
              <a:gd name="connsiteY19" fmla="*/ 6873 h 4465600"/>
              <a:gd name="connsiteX20" fmla="*/ 9072324 w 9083472"/>
              <a:gd name="connsiteY20" fmla="*/ 1096300 h 4465600"/>
              <a:gd name="connsiteX21" fmla="*/ 7989497 w 9083472"/>
              <a:gd name="connsiteY21" fmla="*/ 2081745 h 4465600"/>
              <a:gd name="connsiteX22" fmla="*/ 4796018 w 9083472"/>
              <a:gd name="connsiteY22" fmla="*/ 2064135 h 4465600"/>
              <a:gd name="connsiteX23" fmla="*/ 4670985 w 9083472"/>
              <a:gd name="connsiteY23" fmla="*/ 1928771 h 4465600"/>
              <a:gd name="connsiteX24" fmla="*/ 4888889 w 9083472"/>
              <a:gd name="connsiteY24" fmla="*/ 414337 h 4465600"/>
              <a:gd name="connsiteX25" fmla="*/ 5681844 w 9083472"/>
              <a:gd name="connsiteY25" fmla="*/ 0 h 4465600"/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7981036 w 9083472"/>
              <a:gd name="connsiteY10" fmla="*/ 2394318 h 4465600"/>
              <a:gd name="connsiteX11" fmla="*/ 1927319 w 9083472"/>
              <a:gd name="connsiteY11" fmla="*/ 2391579 h 4465600"/>
              <a:gd name="connsiteX12" fmla="*/ 2081085 w 9083472"/>
              <a:gd name="connsiteY12" fmla="*/ 2542730 h 4465600"/>
              <a:gd name="connsiteX13" fmla="*/ 2073760 w 9083472"/>
              <a:gd name="connsiteY13" fmla="*/ 3429959 h 4465600"/>
              <a:gd name="connsiteX14" fmla="*/ 1036880 w 9083472"/>
              <a:gd name="connsiteY14" fmla="*/ 4465600 h 4465600"/>
              <a:gd name="connsiteX15" fmla="*/ 0 w 9083472"/>
              <a:gd name="connsiteY15" fmla="*/ 3429959 h 4465600"/>
              <a:gd name="connsiteX16" fmla="*/ 1036880 w 9083472"/>
              <a:gd name="connsiteY16" fmla="*/ 2394318 h 4465600"/>
              <a:gd name="connsiteX17" fmla="*/ 1927319 w 9083472"/>
              <a:gd name="connsiteY17" fmla="*/ 2391579 h 4465600"/>
              <a:gd name="connsiteX18" fmla="*/ 5681844 w 9083472"/>
              <a:gd name="connsiteY18" fmla="*/ 0 h 4465600"/>
              <a:gd name="connsiteX19" fmla="*/ 8002050 w 9083472"/>
              <a:gd name="connsiteY19" fmla="*/ 6873 h 4465600"/>
              <a:gd name="connsiteX20" fmla="*/ 9072324 w 9083472"/>
              <a:gd name="connsiteY20" fmla="*/ 1096300 h 4465600"/>
              <a:gd name="connsiteX21" fmla="*/ 7989497 w 9083472"/>
              <a:gd name="connsiteY21" fmla="*/ 2081745 h 4465600"/>
              <a:gd name="connsiteX22" fmla="*/ 4796018 w 9083472"/>
              <a:gd name="connsiteY22" fmla="*/ 2064135 h 4465600"/>
              <a:gd name="connsiteX23" fmla="*/ 4670985 w 9083472"/>
              <a:gd name="connsiteY23" fmla="*/ 1928771 h 4465600"/>
              <a:gd name="connsiteX24" fmla="*/ 4888889 w 9083472"/>
              <a:gd name="connsiteY24" fmla="*/ 414337 h 4465600"/>
              <a:gd name="connsiteX25" fmla="*/ 5681844 w 9083472"/>
              <a:gd name="connsiteY25" fmla="*/ 0 h 4465600"/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7981036 w 9083472"/>
              <a:gd name="connsiteY10" fmla="*/ 2394318 h 4465600"/>
              <a:gd name="connsiteX11" fmla="*/ 1970365 w 9083472"/>
              <a:gd name="connsiteY11" fmla="*/ 2395165 h 4465600"/>
              <a:gd name="connsiteX12" fmla="*/ 2081085 w 9083472"/>
              <a:gd name="connsiteY12" fmla="*/ 2542730 h 4465600"/>
              <a:gd name="connsiteX13" fmla="*/ 2073760 w 9083472"/>
              <a:gd name="connsiteY13" fmla="*/ 3429959 h 4465600"/>
              <a:gd name="connsiteX14" fmla="*/ 1036880 w 9083472"/>
              <a:gd name="connsiteY14" fmla="*/ 4465600 h 4465600"/>
              <a:gd name="connsiteX15" fmla="*/ 0 w 9083472"/>
              <a:gd name="connsiteY15" fmla="*/ 3429959 h 4465600"/>
              <a:gd name="connsiteX16" fmla="*/ 1036880 w 9083472"/>
              <a:gd name="connsiteY16" fmla="*/ 2394318 h 4465600"/>
              <a:gd name="connsiteX17" fmla="*/ 1970365 w 9083472"/>
              <a:gd name="connsiteY17" fmla="*/ 2395165 h 4465600"/>
              <a:gd name="connsiteX18" fmla="*/ 5681844 w 9083472"/>
              <a:gd name="connsiteY18" fmla="*/ 0 h 4465600"/>
              <a:gd name="connsiteX19" fmla="*/ 8002050 w 9083472"/>
              <a:gd name="connsiteY19" fmla="*/ 6873 h 4465600"/>
              <a:gd name="connsiteX20" fmla="*/ 9072324 w 9083472"/>
              <a:gd name="connsiteY20" fmla="*/ 1096300 h 4465600"/>
              <a:gd name="connsiteX21" fmla="*/ 7989497 w 9083472"/>
              <a:gd name="connsiteY21" fmla="*/ 2081745 h 4465600"/>
              <a:gd name="connsiteX22" fmla="*/ 4796018 w 9083472"/>
              <a:gd name="connsiteY22" fmla="*/ 2064135 h 4465600"/>
              <a:gd name="connsiteX23" fmla="*/ 4670985 w 9083472"/>
              <a:gd name="connsiteY23" fmla="*/ 1928771 h 4465600"/>
              <a:gd name="connsiteX24" fmla="*/ 4888889 w 9083472"/>
              <a:gd name="connsiteY24" fmla="*/ 414337 h 4465600"/>
              <a:gd name="connsiteX25" fmla="*/ 5681844 w 9083472"/>
              <a:gd name="connsiteY25" fmla="*/ 0 h 4465600"/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7981036 w 9083472"/>
              <a:gd name="connsiteY10" fmla="*/ 2394318 h 4465600"/>
              <a:gd name="connsiteX11" fmla="*/ 1970365 w 9083472"/>
              <a:gd name="connsiteY11" fmla="*/ 2395165 h 4465600"/>
              <a:gd name="connsiteX12" fmla="*/ 2081085 w 9083472"/>
              <a:gd name="connsiteY12" fmla="*/ 2542730 h 4465600"/>
              <a:gd name="connsiteX13" fmla="*/ 2073760 w 9083472"/>
              <a:gd name="connsiteY13" fmla="*/ 3429959 h 4465600"/>
              <a:gd name="connsiteX14" fmla="*/ 1036880 w 9083472"/>
              <a:gd name="connsiteY14" fmla="*/ 4465600 h 4465600"/>
              <a:gd name="connsiteX15" fmla="*/ 0 w 9083472"/>
              <a:gd name="connsiteY15" fmla="*/ 3429959 h 4465600"/>
              <a:gd name="connsiteX16" fmla="*/ 1036880 w 9083472"/>
              <a:gd name="connsiteY16" fmla="*/ 2394318 h 4465600"/>
              <a:gd name="connsiteX17" fmla="*/ 1970365 w 9083472"/>
              <a:gd name="connsiteY17" fmla="*/ 2395165 h 4465600"/>
              <a:gd name="connsiteX18" fmla="*/ 5681844 w 9083472"/>
              <a:gd name="connsiteY18" fmla="*/ 0 h 4465600"/>
              <a:gd name="connsiteX19" fmla="*/ 8002050 w 9083472"/>
              <a:gd name="connsiteY19" fmla="*/ 6873 h 4465600"/>
              <a:gd name="connsiteX20" fmla="*/ 9072324 w 9083472"/>
              <a:gd name="connsiteY20" fmla="*/ 1096300 h 4465600"/>
              <a:gd name="connsiteX21" fmla="*/ 7989497 w 9083472"/>
              <a:gd name="connsiteY21" fmla="*/ 2081745 h 4465600"/>
              <a:gd name="connsiteX22" fmla="*/ 4796018 w 9083472"/>
              <a:gd name="connsiteY22" fmla="*/ 2064135 h 4465600"/>
              <a:gd name="connsiteX23" fmla="*/ 4670985 w 9083472"/>
              <a:gd name="connsiteY23" fmla="*/ 1928771 h 4465600"/>
              <a:gd name="connsiteX24" fmla="*/ 4888889 w 9083472"/>
              <a:gd name="connsiteY24" fmla="*/ 414337 h 4465600"/>
              <a:gd name="connsiteX25" fmla="*/ 5681844 w 9083472"/>
              <a:gd name="connsiteY25" fmla="*/ 0 h 4465600"/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7981036 w 9083472"/>
              <a:gd name="connsiteY10" fmla="*/ 2394318 h 4465600"/>
              <a:gd name="connsiteX11" fmla="*/ 1970365 w 9083472"/>
              <a:gd name="connsiteY11" fmla="*/ 2395165 h 4465600"/>
              <a:gd name="connsiteX12" fmla="*/ 2081085 w 9083472"/>
              <a:gd name="connsiteY12" fmla="*/ 2542730 h 4465600"/>
              <a:gd name="connsiteX13" fmla="*/ 2073760 w 9083472"/>
              <a:gd name="connsiteY13" fmla="*/ 3429959 h 4465600"/>
              <a:gd name="connsiteX14" fmla="*/ 1036880 w 9083472"/>
              <a:gd name="connsiteY14" fmla="*/ 4465600 h 4465600"/>
              <a:gd name="connsiteX15" fmla="*/ 0 w 9083472"/>
              <a:gd name="connsiteY15" fmla="*/ 3429959 h 4465600"/>
              <a:gd name="connsiteX16" fmla="*/ 1036880 w 9083472"/>
              <a:gd name="connsiteY16" fmla="*/ 2394318 h 4465600"/>
              <a:gd name="connsiteX17" fmla="*/ 1970365 w 9083472"/>
              <a:gd name="connsiteY17" fmla="*/ 2395165 h 4465600"/>
              <a:gd name="connsiteX18" fmla="*/ 5681844 w 9083472"/>
              <a:gd name="connsiteY18" fmla="*/ 0 h 4465600"/>
              <a:gd name="connsiteX19" fmla="*/ 8002050 w 9083472"/>
              <a:gd name="connsiteY19" fmla="*/ 6873 h 4465600"/>
              <a:gd name="connsiteX20" fmla="*/ 9072324 w 9083472"/>
              <a:gd name="connsiteY20" fmla="*/ 1096300 h 4465600"/>
              <a:gd name="connsiteX21" fmla="*/ 7989497 w 9083472"/>
              <a:gd name="connsiteY21" fmla="*/ 2081745 h 4465600"/>
              <a:gd name="connsiteX22" fmla="*/ 4796018 w 9083472"/>
              <a:gd name="connsiteY22" fmla="*/ 2064135 h 4465600"/>
              <a:gd name="connsiteX23" fmla="*/ 4670985 w 9083472"/>
              <a:gd name="connsiteY23" fmla="*/ 1928771 h 4465600"/>
              <a:gd name="connsiteX24" fmla="*/ 4888889 w 9083472"/>
              <a:gd name="connsiteY24" fmla="*/ 414337 h 4465600"/>
              <a:gd name="connsiteX25" fmla="*/ 5681844 w 9083472"/>
              <a:gd name="connsiteY25" fmla="*/ 0 h 4465600"/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7981036 w 9083472"/>
              <a:gd name="connsiteY10" fmla="*/ 2394318 h 4465600"/>
              <a:gd name="connsiteX11" fmla="*/ 1970365 w 9083472"/>
              <a:gd name="connsiteY11" fmla="*/ 2395165 h 4465600"/>
              <a:gd name="connsiteX12" fmla="*/ 2081085 w 9083472"/>
              <a:gd name="connsiteY12" fmla="*/ 2542730 h 4465600"/>
              <a:gd name="connsiteX13" fmla="*/ 2073760 w 9083472"/>
              <a:gd name="connsiteY13" fmla="*/ 3429959 h 4465600"/>
              <a:gd name="connsiteX14" fmla="*/ 1036880 w 9083472"/>
              <a:gd name="connsiteY14" fmla="*/ 4465600 h 4465600"/>
              <a:gd name="connsiteX15" fmla="*/ 0 w 9083472"/>
              <a:gd name="connsiteY15" fmla="*/ 3429959 h 4465600"/>
              <a:gd name="connsiteX16" fmla="*/ 1036880 w 9083472"/>
              <a:gd name="connsiteY16" fmla="*/ 2394318 h 4465600"/>
              <a:gd name="connsiteX17" fmla="*/ 1970365 w 9083472"/>
              <a:gd name="connsiteY17" fmla="*/ 2395165 h 4465600"/>
              <a:gd name="connsiteX18" fmla="*/ 5681844 w 9083472"/>
              <a:gd name="connsiteY18" fmla="*/ 0 h 4465600"/>
              <a:gd name="connsiteX19" fmla="*/ 8002050 w 9083472"/>
              <a:gd name="connsiteY19" fmla="*/ 6873 h 4465600"/>
              <a:gd name="connsiteX20" fmla="*/ 9072324 w 9083472"/>
              <a:gd name="connsiteY20" fmla="*/ 1096300 h 4465600"/>
              <a:gd name="connsiteX21" fmla="*/ 7989497 w 9083472"/>
              <a:gd name="connsiteY21" fmla="*/ 2081745 h 4465600"/>
              <a:gd name="connsiteX22" fmla="*/ 4796018 w 9083472"/>
              <a:gd name="connsiteY22" fmla="*/ 2064135 h 4465600"/>
              <a:gd name="connsiteX23" fmla="*/ 4670985 w 9083472"/>
              <a:gd name="connsiteY23" fmla="*/ 1928771 h 4465600"/>
              <a:gd name="connsiteX24" fmla="*/ 4888889 w 9083472"/>
              <a:gd name="connsiteY24" fmla="*/ 414337 h 4465600"/>
              <a:gd name="connsiteX25" fmla="*/ 5681844 w 9083472"/>
              <a:gd name="connsiteY25" fmla="*/ 0 h 4465600"/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7981036 w 9083472"/>
              <a:gd name="connsiteY10" fmla="*/ 2394318 h 4465600"/>
              <a:gd name="connsiteX11" fmla="*/ 1970365 w 9083472"/>
              <a:gd name="connsiteY11" fmla="*/ 2395165 h 4465600"/>
              <a:gd name="connsiteX12" fmla="*/ 2081085 w 9083472"/>
              <a:gd name="connsiteY12" fmla="*/ 2542730 h 4465600"/>
              <a:gd name="connsiteX13" fmla="*/ 2073760 w 9083472"/>
              <a:gd name="connsiteY13" fmla="*/ 3429959 h 4465600"/>
              <a:gd name="connsiteX14" fmla="*/ 1036880 w 9083472"/>
              <a:gd name="connsiteY14" fmla="*/ 4465600 h 4465600"/>
              <a:gd name="connsiteX15" fmla="*/ 0 w 9083472"/>
              <a:gd name="connsiteY15" fmla="*/ 3429959 h 4465600"/>
              <a:gd name="connsiteX16" fmla="*/ 1036880 w 9083472"/>
              <a:gd name="connsiteY16" fmla="*/ 2394318 h 4465600"/>
              <a:gd name="connsiteX17" fmla="*/ 1970365 w 9083472"/>
              <a:gd name="connsiteY17" fmla="*/ 2395165 h 4465600"/>
              <a:gd name="connsiteX18" fmla="*/ 5681844 w 9083472"/>
              <a:gd name="connsiteY18" fmla="*/ 0 h 4465600"/>
              <a:gd name="connsiteX19" fmla="*/ 8002050 w 9083472"/>
              <a:gd name="connsiteY19" fmla="*/ 6873 h 4465600"/>
              <a:gd name="connsiteX20" fmla="*/ 9072324 w 9083472"/>
              <a:gd name="connsiteY20" fmla="*/ 1096300 h 4465600"/>
              <a:gd name="connsiteX21" fmla="*/ 7989497 w 9083472"/>
              <a:gd name="connsiteY21" fmla="*/ 2081745 h 4465600"/>
              <a:gd name="connsiteX22" fmla="*/ 4796018 w 9083472"/>
              <a:gd name="connsiteY22" fmla="*/ 2064135 h 4465600"/>
              <a:gd name="connsiteX23" fmla="*/ 4670985 w 9083472"/>
              <a:gd name="connsiteY23" fmla="*/ 1928771 h 4465600"/>
              <a:gd name="connsiteX24" fmla="*/ 4888889 w 9083472"/>
              <a:gd name="connsiteY24" fmla="*/ 414337 h 4465600"/>
              <a:gd name="connsiteX25" fmla="*/ 5681844 w 9083472"/>
              <a:gd name="connsiteY25" fmla="*/ 0 h 4465600"/>
              <a:gd name="connsiteX0" fmla="*/ 7981036 w 9083472"/>
              <a:gd name="connsiteY0" fmla="*/ 2394318 h 4465600"/>
              <a:gd name="connsiteX1" fmla="*/ 9061515 w 9083472"/>
              <a:gd name="connsiteY1" fmla="*/ 3236913 h 4465600"/>
              <a:gd name="connsiteX2" fmla="*/ 9083472 w 9083472"/>
              <a:gd name="connsiteY2" fmla="*/ 3441794 h 4465600"/>
              <a:gd name="connsiteX3" fmla="*/ 9083472 w 9083472"/>
              <a:gd name="connsiteY3" fmla="*/ 3441811 h 4465600"/>
              <a:gd name="connsiteX4" fmla="*/ 9061265 w 9083472"/>
              <a:gd name="connsiteY4" fmla="*/ 3617140 h 4465600"/>
              <a:gd name="connsiteX5" fmla="*/ 8008817 w 9083472"/>
              <a:gd name="connsiteY5" fmla="*/ 4465600 h 4465600"/>
              <a:gd name="connsiteX6" fmla="*/ 2471358 w 9083472"/>
              <a:gd name="connsiteY6" fmla="*/ 4458455 h 4465600"/>
              <a:gd name="connsiteX7" fmla="*/ 2346325 w 9083472"/>
              <a:gd name="connsiteY7" fmla="*/ 4323091 h 4465600"/>
              <a:gd name="connsiteX8" fmla="*/ 2564229 w 9083472"/>
              <a:gd name="connsiteY8" fmla="*/ 2808657 h 4465600"/>
              <a:gd name="connsiteX9" fmla="*/ 3357184 w 9083472"/>
              <a:gd name="connsiteY9" fmla="*/ 2394320 h 4465600"/>
              <a:gd name="connsiteX10" fmla="*/ 7981036 w 9083472"/>
              <a:gd name="connsiteY10" fmla="*/ 2394318 h 4465600"/>
              <a:gd name="connsiteX11" fmla="*/ 1984714 w 9083472"/>
              <a:gd name="connsiteY11" fmla="*/ 2395165 h 4465600"/>
              <a:gd name="connsiteX12" fmla="*/ 2081085 w 9083472"/>
              <a:gd name="connsiteY12" fmla="*/ 2542730 h 4465600"/>
              <a:gd name="connsiteX13" fmla="*/ 2073760 w 9083472"/>
              <a:gd name="connsiteY13" fmla="*/ 3429959 h 4465600"/>
              <a:gd name="connsiteX14" fmla="*/ 1036880 w 9083472"/>
              <a:gd name="connsiteY14" fmla="*/ 4465600 h 4465600"/>
              <a:gd name="connsiteX15" fmla="*/ 0 w 9083472"/>
              <a:gd name="connsiteY15" fmla="*/ 3429959 h 4465600"/>
              <a:gd name="connsiteX16" fmla="*/ 1036880 w 9083472"/>
              <a:gd name="connsiteY16" fmla="*/ 2394318 h 4465600"/>
              <a:gd name="connsiteX17" fmla="*/ 1984714 w 9083472"/>
              <a:gd name="connsiteY17" fmla="*/ 2395165 h 4465600"/>
              <a:gd name="connsiteX18" fmla="*/ 5681844 w 9083472"/>
              <a:gd name="connsiteY18" fmla="*/ 0 h 4465600"/>
              <a:gd name="connsiteX19" fmla="*/ 8002050 w 9083472"/>
              <a:gd name="connsiteY19" fmla="*/ 6873 h 4465600"/>
              <a:gd name="connsiteX20" fmla="*/ 9072324 w 9083472"/>
              <a:gd name="connsiteY20" fmla="*/ 1096300 h 4465600"/>
              <a:gd name="connsiteX21" fmla="*/ 7989497 w 9083472"/>
              <a:gd name="connsiteY21" fmla="*/ 2081745 h 4465600"/>
              <a:gd name="connsiteX22" fmla="*/ 4796018 w 9083472"/>
              <a:gd name="connsiteY22" fmla="*/ 2064135 h 4465600"/>
              <a:gd name="connsiteX23" fmla="*/ 4670985 w 9083472"/>
              <a:gd name="connsiteY23" fmla="*/ 1928771 h 4465600"/>
              <a:gd name="connsiteX24" fmla="*/ 4888889 w 9083472"/>
              <a:gd name="connsiteY24" fmla="*/ 414337 h 4465600"/>
              <a:gd name="connsiteX25" fmla="*/ 5681844 w 9083472"/>
              <a:gd name="connsiteY25" fmla="*/ 0 h 44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83472" h="4465600">
                <a:moveTo>
                  <a:pt x="7981036" y="2394318"/>
                </a:moveTo>
                <a:cubicBezTo>
                  <a:pt x="8607156" y="2414112"/>
                  <a:pt x="8971120" y="2772422"/>
                  <a:pt x="9061515" y="3236913"/>
                </a:cubicBezTo>
                <a:lnTo>
                  <a:pt x="9083472" y="3441794"/>
                </a:lnTo>
                <a:lnTo>
                  <a:pt x="9083472" y="3441811"/>
                </a:lnTo>
                <a:lnTo>
                  <a:pt x="9061265" y="3617140"/>
                </a:lnTo>
                <a:cubicBezTo>
                  <a:pt x="8971959" y="4029673"/>
                  <a:pt x="8620353" y="4446908"/>
                  <a:pt x="8008817" y="4465600"/>
                </a:cubicBezTo>
                <a:lnTo>
                  <a:pt x="2471358" y="4458455"/>
                </a:lnTo>
                <a:cubicBezTo>
                  <a:pt x="2365835" y="4470429"/>
                  <a:pt x="2342753" y="4430179"/>
                  <a:pt x="2346325" y="4323091"/>
                </a:cubicBezTo>
                <a:cubicBezTo>
                  <a:pt x="2340415" y="3310564"/>
                  <a:pt x="2336820" y="3090836"/>
                  <a:pt x="2564229" y="2808657"/>
                </a:cubicBezTo>
                <a:cubicBezTo>
                  <a:pt x="2784494" y="2512191"/>
                  <a:pt x="3088546" y="2413370"/>
                  <a:pt x="3357184" y="2394320"/>
                </a:cubicBezTo>
                <a:lnTo>
                  <a:pt x="7981036" y="2394318"/>
                </a:lnTo>
                <a:close/>
                <a:moveTo>
                  <a:pt x="1984714" y="2395165"/>
                </a:moveTo>
                <a:cubicBezTo>
                  <a:pt x="2091293" y="2404690"/>
                  <a:pt x="2081877" y="2442945"/>
                  <a:pt x="2081085" y="2542730"/>
                </a:cubicBezTo>
                <a:cubicBezTo>
                  <a:pt x="2087468" y="2861356"/>
                  <a:pt x="2084777" y="3140035"/>
                  <a:pt x="2073760" y="3429959"/>
                </a:cubicBezTo>
                <a:cubicBezTo>
                  <a:pt x="2068586" y="3982171"/>
                  <a:pt x="1609533" y="4465600"/>
                  <a:pt x="1036880" y="4465600"/>
                </a:cubicBezTo>
                <a:cubicBezTo>
                  <a:pt x="464227" y="4465600"/>
                  <a:pt x="0" y="4001928"/>
                  <a:pt x="0" y="3429959"/>
                </a:cubicBezTo>
                <a:cubicBezTo>
                  <a:pt x="0" y="2857990"/>
                  <a:pt x="432173" y="2417960"/>
                  <a:pt x="1036880" y="2394318"/>
                </a:cubicBezTo>
                <a:lnTo>
                  <a:pt x="1984714" y="2395165"/>
                </a:lnTo>
                <a:close/>
                <a:moveTo>
                  <a:pt x="5681844" y="0"/>
                </a:moveTo>
                <a:lnTo>
                  <a:pt x="8002050" y="6873"/>
                </a:lnTo>
                <a:cubicBezTo>
                  <a:pt x="8745494" y="35071"/>
                  <a:pt x="9058610" y="536202"/>
                  <a:pt x="9072324" y="1096300"/>
                </a:cubicBezTo>
                <a:cubicBezTo>
                  <a:pt x="9055964" y="1556826"/>
                  <a:pt x="8626518" y="2081008"/>
                  <a:pt x="7989497" y="2081745"/>
                </a:cubicBezTo>
                <a:lnTo>
                  <a:pt x="4796018" y="2064135"/>
                </a:lnTo>
                <a:cubicBezTo>
                  <a:pt x="4690495" y="2076109"/>
                  <a:pt x="4667413" y="2035859"/>
                  <a:pt x="4670985" y="1928771"/>
                </a:cubicBezTo>
                <a:cubicBezTo>
                  <a:pt x="4665075" y="916244"/>
                  <a:pt x="4661480" y="696516"/>
                  <a:pt x="4888889" y="414337"/>
                </a:cubicBezTo>
                <a:cubicBezTo>
                  <a:pt x="5109154" y="117871"/>
                  <a:pt x="5413206" y="19050"/>
                  <a:pt x="568184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5779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•Frittstående former">
    <p:bg>
      <p:bgPr>
        <a:pattFill prst="wdDnDiag">
          <a:fgClr>
            <a:srgbClr val="FFFFFF"/>
          </a:fgClr>
          <a:bgClr>
            <a:schemeClr val="tx1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9D088E8-4140-1E49-AE14-1828FC779439}"/>
              </a:ext>
            </a:extLst>
          </p:cNvPr>
          <p:cNvSpPr/>
          <p:nvPr userDrawn="1"/>
        </p:nvSpPr>
        <p:spPr>
          <a:xfrm>
            <a:off x="3902308" y="3593306"/>
            <a:ext cx="6738879" cy="2071282"/>
          </a:xfrm>
          <a:custGeom>
            <a:avLst/>
            <a:gdLst>
              <a:gd name="connsiteX0" fmla="*/ 0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0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20936 w 6726139"/>
              <a:gd name="connsiteY0" fmla="*/ 0 h 2049848"/>
              <a:gd name="connsiteX1" fmla="*/ 6726139 w 6726139"/>
              <a:gd name="connsiteY1" fmla="*/ 0 h 2049848"/>
              <a:gd name="connsiteX2" fmla="*/ 6726139 w 6726139"/>
              <a:gd name="connsiteY2" fmla="*/ 2049848 h 2049848"/>
              <a:gd name="connsiteX3" fmla="*/ 13667 w 6726139"/>
              <a:gd name="connsiteY3" fmla="*/ 2049848 h 2049848"/>
              <a:gd name="connsiteX4" fmla="*/ 1020936 w 6726139"/>
              <a:gd name="connsiteY4" fmla="*/ 0 h 2049848"/>
              <a:gd name="connsiteX0" fmla="*/ 950220 w 6655423"/>
              <a:gd name="connsiteY0" fmla="*/ 0 h 2056992"/>
              <a:gd name="connsiteX1" fmla="*/ 6655423 w 6655423"/>
              <a:gd name="connsiteY1" fmla="*/ 0 h 2056992"/>
              <a:gd name="connsiteX2" fmla="*/ 6655423 w 6655423"/>
              <a:gd name="connsiteY2" fmla="*/ 2049848 h 2056992"/>
              <a:gd name="connsiteX3" fmla="*/ 28676 w 6655423"/>
              <a:gd name="connsiteY3" fmla="*/ 2056992 h 2056992"/>
              <a:gd name="connsiteX4" fmla="*/ 950220 w 6655423"/>
              <a:gd name="connsiteY4" fmla="*/ 0 h 2056992"/>
              <a:gd name="connsiteX0" fmla="*/ 1450980 w 7156183"/>
              <a:gd name="connsiteY0" fmla="*/ 0 h 2131210"/>
              <a:gd name="connsiteX1" fmla="*/ 7156183 w 7156183"/>
              <a:gd name="connsiteY1" fmla="*/ 0 h 2131210"/>
              <a:gd name="connsiteX2" fmla="*/ 7156183 w 7156183"/>
              <a:gd name="connsiteY2" fmla="*/ 2049848 h 2131210"/>
              <a:gd name="connsiteX3" fmla="*/ 529436 w 7156183"/>
              <a:gd name="connsiteY3" fmla="*/ 2056992 h 2131210"/>
              <a:gd name="connsiteX4" fmla="*/ 522294 w 7156183"/>
              <a:gd name="connsiteY4" fmla="*/ 1950243 h 2131210"/>
              <a:gd name="connsiteX5" fmla="*/ 1450980 w 7156183"/>
              <a:gd name="connsiteY5" fmla="*/ 0 h 2131210"/>
              <a:gd name="connsiteX0" fmla="*/ 1517941 w 7223144"/>
              <a:gd name="connsiteY0" fmla="*/ 0 h 2056992"/>
              <a:gd name="connsiteX1" fmla="*/ 7223144 w 7223144"/>
              <a:gd name="connsiteY1" fmla="*/ 0 h 2056992"/>
              <a:gd name="connsiteX2" fmla="*/ 7223144 w 7223144"/>
              <a:gd name="connsiteY2" fmla="*/ 2049848 h 2056992"/>
              <a:gd name="connsiteX3" fmla="*/ 596397 w 7223144"/>
              <a:gd name="connsiteY3" fmla="*/ 2056992 h 2056992"/>
              <a:gd name="connsiteX4" fmla="*/ 589255 w 7223144"/>
              <a:gd name="connsiteY4" fmla="*/ 1950243 h 2056992"/>
              <a:gd name="connsiteX5" fmla="*/ 1517941 w 7223144"/>
              <a:gd name="connsiteY5" fmla="*/ 0 h 2056992"/>
              <a:gd name="connsiteX0" fmla="*/ 1552226 w 7257429"/>
              <a:gd name="connsiteY0" fmla="*/ 0 h 2056992"/>
              <a:gd name="connsiteX1" fmla="*/ 7257429 w 7257429"/>
              <a:gd name="connsiteY1" fmla="*/ 0 h 2056992"/>
              <a:gd name="connsiteX2" fmla="*/ 7257429 w 7257429"/>
              <a:gd name="connsiteY2" fmla="*/ 2049848 h 2056992"/>
              <a:gd name="connsiteX3" fmla="*/ 630682 w 7257429"/>
              <a:gd name="connsiteY3" fmla="*/ 2056992 h 2056992"/>
              <a:gd name="connsiteX4" fmla="*/ 530672 w 7257429"/>
              <a:gd name="connsiteY4" fmla="*/ 1907381 h 2056992"/>
              <a:gd name="connsiteX5" fmla="*/ 1552226 w 7257429"/>
              <a:gd name="connsiteY5" fmla="*/ 0 h 2056992"/>
              <a:gd name="connsiteX0" fmla="*/ 1441154 w 7146357"/>
              <a:gd name="connsiteY0" fmla="*/ 0 h 2056992"/>
              <a:gd name="connsiteX1" fmla="*/ 7146357 w 7146357"/>
              <a:gd name="connsiteY1" fmla="*/ 0 h 2056992"/>
              <a:gd name="connsiteX2" fmla="*/ 7146357 w 7146357"/>
              <a:gd name="connsiteY2" fmla="*/ 2049848 h 2056992"/>
              <a:gd name="connsiteX3" fmla="*/ 519610 w 7146357"/>
              <a:gd name="connsiteY3" fmla="*/ 2056992 h 2056992"/>
              <a:gd name="connsiteX4" fmla="*/ 419600 w 7146357"/>
              <a:gd name="connsiteY4" fmla="*/ 1907381 h 2056992"/>
              <a:gd name="connsiteX5" fmla="*/ 1441154 w 7146357"/>
              <a:gd name="connsiteY5" fmla="*/ 0 h 2056992"/>
              <a:gd name="connsiteX0" fmla="*/ 1022715 w 6727918"/>
              <a:gd name="connsiteY0" fmla="*/ 0 h 2058620"/>
              <a:gd name="connsiteX1" fmla="*/ 6727918 w 6727918"/>
              <a:gd name="connsiteY1" fmla="*/ 0 h 2058620"/>
              <a:gd name="connsiteX2" fmla="*/ 6727918 w 6727918"/>
              <a:gd name="connsiteY2" fmla="*/ 2049848 h 2058620"/>
              <a:gd name="connsiteX3" fmla="*/ 101171 w 6727918"/>
              <a:gd name="connsiteY3" fmla="*/ 2056992 h 2058620"/>
              <a:gd name="connsiteX4" fmla="*/ 1161 w 6727918"/>
              <a:gd name="connsiteY4" fmla="*/ 1907381 h 2058620"/>
              <a:gd name="connsiteX5" fmla="*/ 1022715 w 6727918"/>
              <a:gd name="connsiteY5" fmla="*/ 0 h 2058620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4113 w 6729316"/>
              <a:gd name="connsiteY0" fmla="*/ 0 h 2065611"/>
              <a:gd name="connsiteX1" fmla="*/ 6729316 w 6729316"/>
              <a:gd name="connsiteY1" fmla="*/ 0 h 2065611"/>
              <a:gd name="connsiteX2" fmla="*/ 6729316 w 6729316"/>
              <a:gd name="connsiteY2" fmla="*/ 2049848 h 2065611"/>
              <a:gd name="connsiteX3" fmla="*/ 138287 w 6729316"/>
              <a:gd name="connsiteY3" fmla="*/ 2064135 h 2065611"/>
              <a:gd name="connsiteX4" fmla="*/ 2559 w 6729316"/>
              <a:gd name="connsiteY4" fmla="*/ 1907381 h 2065611"/>
              <a:gd name="connsiteX5" fmla="*/ 1024113 w 6729316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070426"/>
              <a:gd name="connsiteY0" fmla="*/ 0 h 2065611"/>
              <a:gd name="connsiteX1" fmla="*/ 5819754 w 6070426"/>
              <a:gd name="connsiteY1" fmla="*/ 0 h 2065611"/>
              <a:gd name="connsiteX2" fmla="*/ 5926910 w 6070426"/>
              <a:gd name="connsiteY2" fmla="*/ 2049848 h 2065611"/>
              <a:gd name="connsiteX3" fmla="*/ 135981 w 6070426"/>
              <a:gd name="connsiteY3" fmla="*/ 2064135 h 2065611"/>
              <a:gd name="connsiteX4" fmla="*/ 253 w 6070426"/>
              <a:gd name="connsiteY4" fmla="*/ 1907381 h 2065611"/>
              <a:gd name="connsiteX5" fmla="*/ 228852 w 6070426"/>
              <a:gd name="connsiteY5" fmla="*/ 414337 h 2065611"/>
              <a:gd name="connsiteX6" fmla="*/ 1021807 w 6070426"/>
              <a:gd name="connsiteY6" fmla="*/ 0 h 2065611"/>
              <a:gd name="connsiteX0" fmla="*/ 1021807 w 6321780"/>
              <a:gd name="connsiteY0" fmla="*/ 0 h 2065611"/>
              <a:gd name="connsiteX1" fmla="*/ 5819754 w 6321780"/>
              <a:gd name="connsiteY1" fmla="*/ 0 h 2065611"/>
              <a:gd name="connsiteX2" fmla="*/ 5926910 w 6321780"/>
              <a:gd name="connsiteY2" fmla="*/ 2049848 h 2065611"/>
              <a:gd name="connsiteX3" fmla="*/ 135981 w 6321780"/>
              <a:gd name="connsiteY3" fmla="*/ 2064135 h 2065611"/>
              <a:gd name="connsiteX4" fmla="*/ 253 w 6321780"/>
              <a:gd name="connsiteY4" fmla="*/ 1907381 h 2065611"/>
              <a:gd name="connsiteX5" fmla="*/ 228852 w 6321780"/>
              <a:gd name="connsiteY5" fmla="*/ 414337 h 2065611"/>
              <a:gd name="connsiteX6" fmla="*/ 1021807 w 6321780"/>
              <a:gd name="connsiteY6" fmla="*/ 0 h 2065611"/>
              <a:gd name="connsiteX0" fmla="*/ 1021807 w 6511648"/>
              <a:gd name="connsiteY0" fmla="*/ 0 h 2065611"/>
              <a:gd name="connsiteX1" fmla="*/ 5819754 w 6511648"/>
              <a:gd name="connsiteY1" fmla="*/ 0 h 2065611"/>
              <a:gd name="connsiteX2" fmla="*/ 6301039 w 6511648"/>
              <a:gd name="connsiteY2" fmla="*/ 950118 h 2065611"/>
              <a:gd name="connsiteX3" fmla="*/ 5926910 w 6511648"/>
              <a:gd name="connsiteY3" fmla="*/ 2049848 h 2065611"/>
              <a:gd name="connsiteX4" fmla="*/ 135981 w 6511648"/>
              <a:gd name="connsiteY4" fmla="*/ 2064135 h 2065611"/>
              <a:gd name="connsiteX5" fmla="*/ 253 w 6511648"/>
              <a:gd name="connsiteY5" fmla="*/ 1907381 h 2065611"/>
              <a:gd name="connsiteX6" fmla="*/ 228852 w 6511648"/>
              <a:gd name="connsiteY6" fmla="*/ 414337 h 2065611"/>
              <a:gd name="connsiteX7" fmla="*/ 1021807 w 6511648"/>
              <a:gd name="connsiteY7" fmla="*/ 0 h 2065611"/>
              <a:gd name="connsiteX0" fmla="*/ 1021807 w 6752861"/>
              <a:gd name="connsiteY0" fmla="*/ 0 h 2065611"/>
              <a:gd name="connsiteX1" fmla="*/ 5819754 w 6752861"/>
              <a:gd name="connsiteY1" fmla="*/ 0 h 2065611"/>
              <a:gd name="connsiteX2" fmla="*/ 6722520 w 6752861"/>
              <a:gd name="connsiteY2" fmla="*/ 957261 h 2065611"/>
              <a:gd name="connsiteX3" fmla="*/ 5926910 w 6752861"/>
              <a:gd name="connsiteY3" fmla="*/ 2049848 h 2065611"/>
              <a:gd name="connsiteX4" fmla="*/ 135981 w 6752861"/>
              <a:gd name="connsiteY4" fmla="*/ 2064135 h 2065611"/>
              <a:gd name="connsiteX5" fmla="*/ 253 w 6752861"/>
              <a:gd name="connsiteY5" fmla="*/ 1907381 h 2065611"/>
              <a:gd name="connsiteX6" fmla="*/ 228852 w 6752861"/>
              <a:gd name="connsiteY6" fmla="*/ 414337 h 2065611"/>
              <a:gd name="connsiteX7" fmla="*/ 1021807 w 6752861"/>
              <a:gd name="connsiteY7" fmla="*/ 0 h 2065611"/>
              <a:gd name="connsiteX0" fmla="*/ 1021807 w 6723173"/>
              <a:gd name="connsiteY0" fmla="*/ 0 h 2065611"/>
              <a:gd name="connsiteX1" fmla="*/ 5819754 w 6723173"/>
              <a:gd name="connsiteY1" fmla="*/ 0 h 2065611"/>
              <a:gd name="connsiteX2" fmla="*/ 6722520 w 6723173"/>
              <a:gd name="connsiteY2" fmla="*/ 957261 h 2065611"/>
              <a:gd name="connsiteX3" fmla="*/ 5926910 w 6723173"/>
              <a:gd name="connsiteY3" fmla="*/ 2049848 h 2065611"/>
              <a:gd name="connsiteX4" fmla="*/ 135981 w 6723173"/>
              <a:gd name="connsiteY4" fmla="*/ 2064135 h 2065611"/>
              <a:gd name="connsiteX5" fmla="*/ 253 w 6723173"/>
              <a:gd name="connsiteY5" fmla="*/ 1907381 h 2065611"/>
              <a:gd name="connsiteX6" fmla="*/ 228852 w 6723173"/>
              <a:gd name="connsiteY6" fmla="*/ 414337 h 2065611"/>
              <a:gd name="connsiteX7" fmla="*/ 1021807 w 6723173"/>
              <a:gd name="connsiteY7" fmla="*/ 0 h 2065611"/>
              <a:gd name="connsiteX0" fmla="*/ 1021807 w 6722997"/>
              <a:gd name="connsiteY0" fmla="*/ 0 h 2065611"/>
              <a:gd name="connsiteX1" fmla="*/ 5819754 w 6722997"/>
              <a:gd name="connsiteY1" fmla="*/ 0 h 2065611"/>
              <a:gd name="connsiteX2" fmla="*/ 6722520 w 6722997"/>
              <a:gd name="connsiteY2" fmla="*/ 957261 h 2065611"/>
              <a:gd name="connsiteX3" fmla="*/ 5791179 w 6722997"/>
              <a:gd name="connsiteY3" fmla="*/ 2056992 h 2065611"/>
              <a:gd name="connsiteX4" fmla="*/ 135981 w 6722997"/>
              <a:gd name="connsiteY4" fmla="*/ 2064135 h 2065611"/>
              <a:gd name="connsiteX5" fmla="*/ 253 w 6722997"/>
              <a:gd name="connsiteY5" fmla="*/ 1907381 h 2065611"/>
              <a:gd name="connsiteX6" fmla="*/ 228852 w 6722997"/>
              <a:gd name="connsiteY6" fmla="*/ 414337 h 2065611"/>
              <a:gd name="connsiteX7" fmla="*/ 1021807 w 6722997"/>
              <a:gd name="connsiteY7" fmla="*/ 0 h 2065611"/>
              <a:gd name="connsiteX0" fmla="*/ 1021807 w 6723405"/>
              <a:gd name="connsiteY0" fmla="*/ 0 h 2065611"/>
              <a:gd name="connsiteX1" fmla="*/ 5819754 w 6723405"/>
              <a:gd name="connsiteY1" fmla="*/ 0 h 2065611"/>
              <a:gd name="connsiteX2" fmla="*/ 6722520 w 6723405"/>
              <a:gd name="connsiteY2" fmla="*/ 957261 h 2065611"/>
              <a:gd name="connsiteX3" fmla="*/ 5791179 w 6723405"/>
              <a:gd name="connsiteY3" fmla="*/ 2056992 h 2065611"/>
              <a:gd name="connsiteX4" fmla="*/ 135981 w 6723405"/>
              <a:gd name="connsiteY4" fmla="*/ 2064135 h 2065611"/>
              <a:gd name="connsiteX5" fmla="*/ 253 w 6723405"/>
              <a:gd name="connsiteY5" fmla="*/ 1907381 h 2065611"/>
              <a:gd name="connsiteX6" fmla="*/ 228852 w 6723405"/>
              <a:gd name="connsiteY6" fmla="*/ 414337 h 2065611"/>
              <a:gd name="connsiteX7" fmla="*/ 1021807 w 6723405"/>
              <a:gd name="connsiteY7" fmla="*/ 0 h 2065611"/>
              <a:gd name="connsiteX0" fmla="*/ 1021807 w 6737649"/>
              <a:gd name="connsiteY0" fmla="*/ 0 h 2065611"/>
              <a:gd name="connsiteX1" fmla="*/ 5819754 w 6737649"/>
              <a:gd name="connsiteY1" fmla="*/ 0 h 2065611"/>
              <a:gd name="connsiteX2" fmla="*/ 6736807 w 6737649"/>
              <a:gd name="connsiteY2" fmla="*/ 1064417 h 2065611"/>
              <a:gd name="connsiteX3" fmla="*/ 5791179 w 6737649"/>
              <a:gd name="connsiteY3" fmla="*/ 2056992 h 2065611"/>
              <a:gd name="connsiteX4" fmla="*/ 135981 w 6737649"/>
              <a:gd name="connsiteY4" fmla="*/ 2064135 h 2065611"/>
              <a:gd name="connsiteX5" fmla="*/ 253 w 6737649"/>
              <a:gd name="connsiteY5" fmla="*/ 1907381 h 2065611"/>
              <a:gd name="connsiteX6" fmla="*/ 228852 w 6737649"/>
              <a:gd name="connsiteY6" fmla="*/ 414337 h 2065611"/>
              <a:gd name="connsiteX7" fmla="*/ 1021807 w 6737649"/>
              <a:gd name="connsiteY7" fmla="*/ 0 h 2065611"/>
              <a:gd name="connsiteX0" fmla="*/ 1021807 w 6737126"/>
              <a:gd name="connsiteY0" fmla="*/ 0 h 2065611"/>
              <a:gd name="connsiteX1" fmla="*/ 5819754 w 6737126"/>
              <a:gd name="connsiteY1" fmla="*/ 0 h 2065611"/>
              <a:gd name="connsiteX2" fmla="*/ 6736807 w 6737126"/>
              <a:gd name="connsiteY2" fmla="*/ 1064417 h 2065611"/>
              <a:gd name="connsiteX3" fmla="*/ 5791179 w 6737126"/>
              <a:gd name="connsiteY3" fmla="*/ 2056992 h 2065611"/>
              <a:gd name="connsiteX4" fmla="*/ 135981 w 6737126"/>
              <a:gd name="connsiteY4" fmla="*/ 2064135 h 2065611"/>
              <a:gd name="connsiteX5" fmla="*/ 253 w 6737126"/>
              <a:gd name="connsiteY5" fmla="*/ 1907381 h 2065611"/>
              <a:gd name="connsiteX6" fmla="*/ 228852 w 6737126"/>
              <a:gd name="connsiteY6" fmla="*/ 414337 h 2065611"/>
              <a:gd name="connsiteX7" fmla="*/ 1021807 w 6737126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085"/>
              <a:gd name="connsiteY0" fmla="*/ 0 h 2065611"/>
              <a:gd name="connsiteX1" fmla="*/ 5819754 w 6737085"/>
              <a:gd name="connsiteY1" fmla="*/ 0 h 2065611"/>
              <a:gd name="connsiteX2" fmla="*/ 6736807 w 6737085"/>
              <a:gd name="connsiteY2" fmla="*/ 1064417 h 2065611"/>
              <a:gd name="connsiteX3" fmla="*/ 5791179 w 6737085"/>
              <a:gd name="connsiteY3" fmla="*/ 2056992 h 2065611"/>
              <a:gd name="connsiteX4" fmla="*/ 135981 w 6737085"/>
              <a:gd name="connsiteY4" fmla="*/ 2064135 h 2065611"/>
              <a:gd name="connsiteX5" fmla="*/ 253 w 6737085"/>
              <a:gd name="connsiteY5" fmla="*/ 1907381 h 2065611"/>
              <a:gd name="connsiteX6" fmla="*/ 228852 w 6737085"/>
              <a:gd name="connsiteY6" fmla="*/ 414337 h 2065611"/>
              <a:gd name="connsiteX7" fmla="*/ 1021807 w 6737085"/>
              <a:gd name="connsiteY7" fmla="*/ 0 h 2065611"/>
              <a:gd name="connsiteX0" fmla="*/ 1021807 w 6737042"/>
              <a:gd name="connsiteY0" fmla="*/ 0 h 2065611"/>
              <a:gd name="connsiteX1" fmla="*/ 5762604 w 6737042"/>
              <a:gd name="connsiteY1" fmla="*/ 7143 h 2065611"/>
              <a:gd name="connsiteX2" fmla="*/ 6736807 w 6737042"/>
              <a:gd name="connsiteY2" fmla="*/ 1064417 h 2065611"/>
              <a:gd name="connsiteX3" fmla="*/ 5791179 w 6737042"/>
              <a:gd name="connsiteY3" fmla="*/ 2056992 h 2065611"/>
              <a:gd name="connsiteX4" fmla="*/ 135981 w 6737042"/>
              <a:gd name="connsiteY4" fmla="*/ 2064135 h 2065611"/>
              <a:gd name="connsiteX5" fmla="*/ 253 w 6737042"/>
              <a:gd name="connsiteY5" fmla="*/ 1907381 h 2065611"/>
              <a:gd name="connsiteX6" fmla="*/ 228852 w 6737042"/>
              <a:gd name="connsiteY6" fmla="*/ 414337 h 2065611"/>
              <a:gd name="connsiteX7" fmla="*/ 1021807 w 6737042"/>
              <a:gd name="connsiteY7" fmla="*/ 0 h 2065611"/>
              <a:gd name="connsiteX0" fmla="*/ 1021807 w 6737113"/>
              <a:gd name="connsiteY0" fmla="*/ 0 h 2065611"/>
              <a:gd name="connsiteX1" fmla="*/ 5762604 w 6737113"/>
              <a:gd name="connsiteY1" fmla="*/ 7143 h 2065611"/>
              <a:gd name="connsiteX2" fmla="*/ 6736807 w 6737113"/>
              <a:gd name="connsiteY2" fmla="*/ 1064417 h 2065611"/>
              <a:gd name="connsiteX3" fmla="*/ 5791179 w 6737113"/>
              <a:gd name="connsiteY3" fmla="*/ 2056992 h 2065611"/>
              <a:gd name="connsiteX4" fmla="*/ 135981 w 6737113"/>
              <a:gd name="connsiteY4" fmla="*/ 2064135 h 2065611"/>
              <a:gd name="connsiteX5" fmla="*/ 253 w 6737113"/>
              <a:gd name="connsiteY5" fmla="*/ 1907381 h 2065611"/>
              <a:gd name="connsiteX6" fmla="*/ 228852 w 6737113"/>
              <a:gd name="connsiteY6" fmla="*/ 414337 h 2065611"/>
              <a:gd name="connsiteX7" fmla="*/ 1021807 w 6737113"/>
              <a:gd name="connsiteY7" fmla="*/ 0 h 2065611"/>
              <a:gd name="connsiteX0" fmla="*/ 1021807 w 6736844"/>
              <a:gd name="connsiteY0" fmla="*/ 0 h 2065611"/>
              <a:gd name="connsiteX1" fmla="*/ 5762604 w 6736844"/>
              <a:gd name="connsiteY1" fmla="*/ 7143 h 2065611"/>
              <a:gd name="connsiteX2" fmla="*/ 6736807 w 6736844"/>
              <a:gd name="connsiteY2" fmla="*/ 1064417 h 2065611"/>
              <a:gd name="connsiteX3" fmla="*/ 5791179 w 6736844"/>
              <a:gd name="connsiteY3" fmla="*/ 2056992 h 2065611"/>
              <a:gd name="connsiteX4" fmla="*/ 135981 w 6736844"/>
              <a:gd name="connsiteY4" fmla="*/ 2064135 h 2065611"/>
              <a:gd name="connsiteX5" fmla="*/ 253 w 6736844"/>
              <a:gd name="connsiteY5" fmla="*/ 1907381 h 2065611"/>
              <a:gd name="connsiteX6" fmla="*/ 228852 w 6736844"/>
              <a:gd name="connsiteY6" fmla="*/ 414337 h 2065611"/>
              <a:gd name="connsiteX7" fmla="*/ 1021807 w 6736844"/>
              <a:gd name="connsiteY7" fmla="*/ 0 h 2065611"/>
              <a:gd name="connsiteX0" fmla="*/ 1021807 w 6736807"/>
              <a:gd name="connsiteY0" fmla="*/ 0 h 2065611"/>
              <a:gd name="connsiteX1" fmla="*/ 5762604 w 6736807"/>
              <a:gd name="connsiteY1" fmla="*/ 7143 h 2065611"/>
              <a:gd name="connsiteX2" fmla="*/ 6736807 w 6736807"/>
              <a:gd name="connsiteY2" fmla="*/ 1064417 h 2065611"/>
              <a:gd name="connsiteX3" fmla="*/ 5791179 w 6736807"/>
              <a:gd name="connsiteY3" fmla="*/ 2056992 h 2065611"/>
              <a:gd name="connsiteX4" fmla="*/ 135981 w 6736807"/>
              <a:gd name="connsiteY4" fmla="*/ 2064135 h 2065611"/>
              <a:gd name="connsiteX5" fmla="*/ 253 w 6736807"/>
              <a:gd name="connsiteY5" fmla="*/ 1907381 h 2065611"/>
              <a:gd name="connsiteX6" fmla="*/ 228852 w 6736807"/>
              <a:gd name="connsiteY6" fmla="*/ 414337 h 2065611"/>
              <a:gd name="connsiteX7" fmla="*/ 1021807 w 6736807"/>
              <a:gd name="connsiteY7" fmla="*/ 0 h 2065611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2 h 2071282"/>
              <a:gd name="connsiteX1" fmla="*/ 5662592 w 6736807"/>
              <a:gd name="connsiteY1" fmla="*/ 0 h 2071282"/>
              <a:gd name="connsiteX2" fmla="*/ 6736807 w 6736807"/>
              <a:gd name="connsiteY2" fmla="*/ 1064419 h 2071282"/>
              <a:gd name="connsiteX3" fmla="*/ 5741173 w 6736807"/>
              <a:gd name="connsiteY3" fmla="*/ 2071282 h 2071282"/>
              <a:gd name="connsiteX4" fmla="*/ 135981 w 6736807"/>
              <a:gd name="connsiteY4" fmla="*/ 2064137 h 2071282"/>
              <a:gd name="connsiteX5" fmla="*/ 253 w 6736807"/>
              <a:gd name="connsiteY5" fmla="*/ 1907383 h 2071282"/>
              <a:gd name="connsiteX6" fmla="*/ 228852 w 6736807"/>
              <a:gd name="connsiteY6" fmla="*/ 414339 h 2071282"/>
              <a:gd name="connsiteX7" fmla="*/ 1021807 w 6736807"/>
              <a:gd name="connsiteY7" fmla="*/ 2 h 2071282"/>
              <a:gd name="connsiteX0" fmla="*/ 1011203 w 6726203"/>
              <a:gd name="connsiteY0" fmla="*/ 2 h 2071282"/>
              <a:gd name="connsiteX1" fmla="*/ 5651988 w 6726203"/>
              <a:gd name="connsiteY1" fmla="*/ 0 h 2071282"/>
              <a:gd name="connsiteX2" fmla="*/ 6726203 w 6726203"/>
              <a:gd name="connsiteY2" fmla="*/ 1064419 h 2071282"/>
              <a:gd name="connsiteX3" fmla="*/ 5730569 w 6726203"/>
              <a:gd name="connsiteY3" fmla="*/ 2071282 h 2071282"/>
              <a:gd name="connsiteX4" fmla="*/ 125377 w 6726203"/>
              <a:gd name="connsiteY4" fmla="*/ 2064137 h 2071282"/>
              <a:gd name="connsiteX5" fmla="*/ 344 w 6726203"/>
              <a:gd name="connsiteY5" fmla="*/ 1928773 h 2071282"/>
              <a:gd name="connsiteX6" fmla="*/ 218248 w 6726203"/>
              <a:gd name="connsiteY6" fmla="*/ 414339 h 2071282"/>
              <a:gd name="connsiteX7" fmla="*/ 1011203 w 6726203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31956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09378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38879"/>
              <a:gd name="connsiteY0" fmla="*/ 2 h 2071282"/>
              <a:gd name="connsiteX1" fmla="*/ 5653375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664223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8879" h="2071282">
                <a:moveTo>
                  <a:pt x="1012590" y="2"/>
                </a:moveTo>
                <a:lnTo>
                  <a:pt x="5636442" y="0"/>
                </a:lnTo>
                <a:cubicBezTo>
                  <a:pt x="6352008" y="22622"/>
                  <a:pt x="6725165" y="487387"/>
                  <a:pt x="6738879" y="1047485"/>
                </a:cubicBezTo>
                <a:cubicBezTo>
                  <a:pt x="6722519" y="1508011"/>
                  <a:pt x="6363121" y="2049919"/>
                  <a:pt x="5664223" y="2071282"/>
                </a:cubicBezTo>
                <a:lnTo>
                  <a:pt x="126764" y="2064137"/>
                </a:lnTo>
                <a:cubicBezTo>
                  <a:pt x="21241" y="2076111"/>
                  <a:pt x="-1841" y="2035861"/>
                  <a:pt x="1731" y="1928773"/>
                </a:cubicBezTo>
                <a:cubicBezTo>
                  <a:pt x="-4179" y="916246"/>
                  <a:pt x="-7774" y="696518"/>
                  <a:pt x="219635" y="414339"/>
                </a:cubicBezTo>
                <a:cubicBezTo>
                  <a:pt x="439900" y="117873"/>
                  <a:pt x="743952" y="19052"/>
                  <a:pt x="1012590" y="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5" name="Rektangel 3">
            <a:extLst>
              <a:ext uri="{FF2B5EF4-FFF2-40B4-BE49-F238E27FC236}">
                <a16:creationId xmlns:a16="http://schemas.microsoft.com/office/drawing/2014/main" id="{B637B303-6F77-E44F-AB9C-0FB670B78C76}"/>
              </a:ext>
            </a:extLst>
          </p:cNvPr>
          <p:cNvSpPr/>
          <p:nvPr userDrawn="1"/>
        </p:nvSpPr>
        <p:spPr>
          <a:xfrm>
            <a:off x="6226968" y="1198988"/>
            <a:ext cx="4403070" cy="2081745"/>
          </a:xfrm>
          <a:custGeom>
            <a:avLst/>
            <a:gdLst>
              <a:gd name="connsiteX0" fmla="*/ 0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0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07269 w 6712472"/>
              <a:gd name="connsiteY0" fmla="*/ 0 h 2049848"/>
              <a:gd name="connsiteX1" fmla="*/ 6712472 w 6712472"/>
              <a:gd name="connsiteY1" fmla="*/ 0 h 2049848"/>
              <a:gd name="connsiteX2" fmla="*/ 6712472 w 6712472"/>
              <a:gd name="connsiteY2" fmla="*/ 2049848 h 2049848"/>
              <a:gd name="connsiteX3" fmla="*/ 0 w 6712472"/>
              <a:gd name="connsiteY3" fmla="*/ 2049848 h 2049848"/>
              <a:gd name="connsiteX4" fmla="*/ 1007269 w 6712472"/>
              <a:gd name="connsiteY4" fmla="*/ 0 h 2049848"/>
              <a:gd name="connsiteX0" fmla="*/ 1020936 w 6726139"/>
              <a:gd name="connsiteY0" fmla="*/ 0 h 2049848"/>
              <a:gd name="connsiteX1" fmla="*/ 6726139 w 6726139"/>
              <a:gd name="connsiteY1" fmla="*/ 0 h 2049848"/>
              <a:gd name="connsiteX2" fmla="*/ 6726139 w 6726139"/>
              <a:gd name="connsiteY2" fmla="*/ 2049848 h 2049848"/>
              <a:gd name="connsiteX3" fmla="*/ 13667 w 6726139"/>
              <a:gd name="connsiteY3" fmla="*/ 2049848 h 2049848"/>
              <a:gd name="connsiteX4" fmla="*/ 1020936 w 6726139"/>
              <a:gd name="connsiteY4" fmla="*/ 0 h 2049848"/>
              <a:gd name="connsiteX0" fmla="*/ 950220 w 6655423"/>
              <a:gd name="connsiteY0" fmla="*/ 0 h 2056992"/>
              <a:gd name="connsiteX1" fmla="*/ 6655423 w 6655423"/>
              <a:gd name="connsiteY1" fmla="*/ 0 h 2056992"/>
              <a:gd name="connsiteX2" fmla="*/ 6655423 w 6655423"/>
              <a:gd name="connsiteY2" fmla="*/ 2049848 h 2056992"/>
              <a:gd name="connsiteX3" fmla="*/ 28676 w 6655423"/>
              <a:gd name="connsiteY3" fmla="*/ 2056992 h 2056992"/>
              <a:gd name="connsiteX4" fmla="*/ 950220 w 6655423"/>
              <a:gd name="connsiteY4" fmla="*/ 0 h 2056992"/>
              <a:gd name="connsiteX0" fmla="*/ 1450980 w 7156183"/>
              <a:gd name="connsiteY0" fmla="*/ 0 h 2131210"/>
              <a:gd name="connsiteX1" fmla="*/ 7156183 w 7156183"/>
              <a:gd name="connsiteY1" fmla="*/ 0 h 2131210"/>
              <a:gd name="connsiteX2" fmla="*/ 7156183 w 7156183"/>
              <a:gd name="connsiteY2" fmla="*/ 2049848 h 2131210"/>
              <a:gd name="connsiteX3" fmla="*/ 529436 w 7156183"/>
              <a:gd name="connsiteY3" fmla="*/ 2056992 h 2131210"/>
              <a:gd name="connsiteX4" fmla="*/ 522294 w 7156183"/>
              <a:gd name="connsiteY4" fmla="*/ 1950243 h 2131210"/>
              <a:gd name="connsiteX5" fmla="*/ 1450980 w 7156183"/>
              <a:gd name="connsiteY5" fmla="*/ 0 h 2131210"/>
              <a:gd name="connsiteX0" fmla="*/ 1517941 w 7223144"/>
              <a:gd name="connsiteY0" fmla="*/ 0 h 2056992"/>
              <a:gd name="connsiteX1" fmla="*/ 7223144 w 7223144"/>
              <a:gd name="connsiteY1" fmla="*/ 0 h 2056992"/>
              <a:gd name="connsiteX2" fmla="*/ 7223144 w 7223144"/>
              <a:gd name="connsiteY2" fmla="*/ 2049848 h 2056992"/>
              <a:gd name="connsiteX3" fmla="*/ 596397 w 7223144"/>
              <a:gd name="connsiteY3" fmla="*/ 2056992 h 2056992"/>
              <a:gd name="connsiteX4" fmla="*/ 589255 w 7223144"/>
              <a:gd name="connsiteY4" fmla="*/ 1950243 h 2056992"/>
              <a:gd name="connsiteX5" fmla="*/ 1517941 w 7223144"/>
              <a:gd name="connsiteY5" fmla="*/ 0 h 2056992"/>
              <a:gd name="connsiteX0" fmla="*/ 1552226 w 7257429"/>
              <a:gd name="connsiteY0" fmla="*/ 0 h 2056992"/>
              <a:gd name="connsiteX1" fmla="*/ 7257429 w 7257429"/>
              <a:gd name="connsiteY1" fmla="*/ 0 h 2056992"/>
              <a:gd name="connsiteX2" fmla="*/ 7257429 w 7257429"/>
              <a:gd name="connsiteY2" fmla="*/ 2049848 h 2056992"/>
              <a:gd name="connsiteX3" fmla="*/ 630682 w 7257429"/>
              <a:gd name="connsiteY3" fmla="*/ 2056992 h 2056992"/>
              <a:gd name="connsiteX4" fmla="*/ 530672 w 7257429"/>
              <a:gd name="connsiteY4" fmla="*/ 1907381 h 2056992"/>
              <a:gd name="connsiteX5" fmla="*/ 1552226 w 7257429"/>
              <a:gd name="connsiteY5" fmla="*/ 0 h 2056992"/>
              <a:gd name="connsiteX0" fmla="*/ 1441154 w 7146357"/>
              <a:gd name="connsiteY0" fmla="*/ 0 h 2056992"/>
              <a:gd name="connsiteX1" fmla="*/ 7146357 w 7146357"/>
              <a:gd name="connsiteY1" fmla="*/ 0 h 2056992"/>
              <a:gd name="connsiteX2" fmla="*/ 7146357 w 7146357"/>
              <a:gd name="connsiteY2" fmla="*/ 2049848 h 2056992"/>
              <a:gd name="connsiteX3" fmla="*/ 519610 w 7146357"/>
              <a:gd name="connsiteY3" fmla="*/ 2056992 h 2056992"/>
              <a:gd name="connsiteX4" fmla="*/ 419600 w 7146357"/>
              <a:gd name="connsiteY4" fmla="*/ 1907381 h 2056992"/>
              <a:gd name="connsiteX5" fmla="*/ 1441154 w 7146357"/>
              <a:gd name="connsiteY5" fmla="*/ 0 h 2056992"/>
              <a:gd name="connsiteX0" fmla="*/ 1022715 w 6727918"/>
              <a:gd name="connsiteY0" fmla="*/ 0 h 2058620"/>
              <a:gd name="connsiteX1" fmla="*/ 6727918 w 6727918"/>
              <a:gd name="connsiteY1" fmla="*/ 0 h 2058620"/>
              <a:gd name="connsiteX2" fmla="*/ 6727918 w 6727918"/>
              <a:gd name="connsiteY2" fmla="*/ 2049848 h 2058620"/>
              <a:gd name="connsiteX3" fmla="*/ 101171 w 6727918"/>
              <a:gd name="connsiteY3" fmla="*/ 2056992 h 2058620"/>
              <a:gd name="connsiteX4" fmla="*/ 1161 w 6727918"/>
              <a:gd name="connsiteY4" fmla="*/ 1907381 h 2058620"/>
              <a:gd name="connsiteX5" fmla="*/ 1022715 w 6727918"/>
              <a:gd name="connsiteY5" fmla="*/ 0 h 2058620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4113 w 6729316"/>
              <a:gd name="connsiteY0" fmla="*/ 0 h 2065611"/>
              <a:gd name="connsiteX1" fmla="*/ 6729316 w 6729316"/>
              <a:gd name="connsiteY1" fmla="*/ 0 h 2065611"/>
              <a:gd name="connsiteX2" fmla="*/ 6729316 w 6729316"/>
              <a:gd name="connsiteY2" fmla="*/ 2049848 h 2065611"/>
              <a:gd name="connsiteX3" fmla="*/ 138287 w 6729316"/>
              <a:gd name="connsiteY3" fmla="*/ 2064135 h 2065611"/>
              <a:gd name="connsiteX4" fmla="*/ 2559 w 6729316"/>
              <a:gd name="connsiteY4" fmla="*/ 1907381 h 2065611"/>
              <a:gd name="connsiteX5" fmla="*/ 1024113 w 6729316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1021807 w 6727010"/>
              <a:gd name="connsiteY5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6727010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727010"/>
              <a:gd name="connsiteY0" fmla="*/ 0 h 2065611"/>
              <a:gd name="connsiteX1" fmla="*/ 5819754 w 6727010"/>
              <a:gd name="connsiteY1" fmla="*/ 0 h 2065611"/>
              <a:gd name="connsiteX2" fmla="*/ 6727010 w 6727010"/>
              <a:gd name="connsiteY2" fmla="*/ 2049848 h 2065611"/>
              <a:gd name="connsiteX3" fmla="*/ 135981 w 6727010"/>
              <a:gd name="connsiteY3" fmla="*/ 2064135 h 2065611"/>
              <a:gd name="connsiteX4" fmla="*/ 253 w 6727010"/>
              <a:gd name="connsiteY4" fmla="*/ 1907381 h 2065611"/>
              <a:gd name="connsiteX5" fmla="*/ 228852 w 6727010"/>
              <a:gd name="connsiteY5" fmla="*/ 414337 h 2065611"/>
              <a:gd name="connsiteX6" fmla="*/ 1021807 w 6727010"/>
              <a:gd name="connsiteY6" fmla="*/ 0 h 2065611"/>
              <a:gd name="connsiteX0" fmla="*/ 1021807 w 6070426"/>
              <a:gd name="connsiteY0" fmla="*/ 0 h 2065611"/>
              <a:gd name="connsiteX1" fmla="*/ 5819754 w 6070426"/>
              <a:gd name="connsiteY1" fmla="*/ 0 h 2065611"/>
              <a:gd name="connsiteX2" fmla="*/ 5926910 w 6070426"/>
              <a:gd name="connsiteY2" fmla="*/ 2049848 h 2065611"/>
              <a:gd name="connsiteX3" fmla="*/ 135981 w 6070426"/>
              <a:gd name="connsiteY3" fmla="*/ 2064135 h 2065611"/>
              <a:gd name="connsiteX4" fmla="*/ 253 w 6070426"/>
              <a:gd name="connsiteY4" fmla="*/ 1907381 h 2065611"/>
              <a:gd name="connsiteX5" fmla="*/ 228852 w 6070426"/>
              <a:gd name="connsiteY5" fmla="*/ 414337 h 2065611"/>
              <a:gd name="connsiteX6" fmla="*/ 1021807 w 6070426"/>
              <a:gd name="connsiteY6" fmla="*/ 0 h 2065611"/>
              <a:gd name="connsiteX0" fmla="*/ 1021807 w 6321780"/>
              <a:gd name="connsiteY0" fmla="*/ 0 h 2065611"/>
              <a:gd name="connsiteX1" fmla="*/ 5819754 w 6321780"/>
              <a:gd name="connsiteY1" fmla="*/ 0 h 2065611"/>
              <a:gd name="connsiteX2" fmla="*/ 5926910 w 6321780"/>
              <a:gd name="connsiteY2" fmla="*/ 2049848 h 2065611"/>
              <a:gd name="connsiteX3" fmla="*/ 135981 w 6321780"/>
              <a:gd name="connsiteY3" fmla="*/ 2064135 h 2065611"/>
              <a:gd name="connsiteX4" fmla="*/ 253 w 6321780"/>
              <a:gd name="connsiteY4" fmla="*/ 1907381 h 2065611"/>
              <a:gd name="connsiteX5" fmla="*/ 228852 w 6321780"/>
              <a:gd name="connsiteY5" fmla="*/ 414337 h 2065611"/>
              <a:gd name="connsiteX6" fmla="*/ 1021807 w 6321780"/>
              <a:gd name="connsiteY6" fmla="*/ 0 h 2065611"/>
              <a:gd name="connsiteX0" fmla="*/ 1021807 w 6511648"/>
              <a:gd name="connsiteY0" fmla="*/ 0 h 2065611"/>
              <a:gd name="connsiteX1" fmla="*/ 5819754 w 6511648"/>
              <a:gd name="connsiteY1" fmla="*/ 0 h 2065611"/>
              <a:gd name="connsiteX2" fmla="*/ 6301039 w 6511648"/>
              <a:gd name="connsiteY2" fmla="*/ 950118 h 2065611"/>
              <a:gd name="connsiteX3" fmla="*/ 5926910 w 6511648"/>
              <a:gd name="connsiteY3" fmla="*/ 2049848 h 2065611"/>
              <a:gd name="connsiteX4" fmla="*/ 135981 w 6511648"/>
              <a:gd name="connsiteY4" fmla="*/ 2064135 h 2065611"/>
              <a:gd name="connsiteX5" fmla="*/ 253 w 6511648"/>
              <a:gd name="connsiteY5" fmla="*/ 1907381 h 2065611"/>
              <a:gd name="connsiteX6" fmla="*/ 228852 w 6511648"/>
              <a:gd name="connsiteY6" fmla="*/ 414337 h 2065611"/>
              <a:gd name="connsiteX7" fmla="*/ 1021807 w 6511648"/>
              <a:gd name="connsiteY7" fmla="*/ 0 h 2065611"/>
              <a:gd name="connsiteX0" fmla="*/ 1021807 w 6752861"/>
              <a:gd name="connsiteY0" fmla="*/ 0 h 2065611"/>
              <a:gd name="connsiteX1" fmla="*/ 5819754 w 6752861"/>
              <a:gd name="connsiteY1" fmla="*/ 0 h 2065611"/>
              <a:gd name="connsiteX2" fmla="*/ 6722520 w 6752861"/>
              <a:gd name="connsiteY2" fmla="*/ 957261 h 2065611"/>
              <a:gd name="connsiteX3" fmla="*/ 5926910 w 6752861"/>
              <a:gd name="connsiteY3" fmla="*/ 2049848 h 2065611"/>
              <a:gd name="connsiteX4" fmla="*/ 135981 w 6752861"/>
              <a:gd name="connsiteY4" fmla="*/ 2064135 h 2065611"/>
              <a:gd name="connsiteX5" fmla="*/ 253 w 6752861"/>
              <a:gd name="connsiteY5" fmla="*/ 1907381 h 2065611"/>
              <a:gd name="connsiteX6" fmla="*/ 228852 w 6752861"/>
              <a:gd name="connsiteY6" fmla="*/ 414337 h 2065611"/>
              <a:gd name="connsiteX7" fmla="*/ 1021807 w 6752861"/>
              <a:gd name="connsiteY7" fmla="*/ 0 h 2065611"/>
              <a:gd name="connsiteX0" fmla="*/ 1021807 w 6723173"/>
              <a:gd name="connsiteY0" fmla="*/ 0 h 2065611"/>
              <a:gd name="connsiteX1" fmla="*/ 5819754 w 6723173"/>
              <a:gd name="connsiteY1" fmla="*/ 0 h 2065611"/>
              <a:gd name="connsiteX2" fmla="*/ 6722520 w 6723173"/>
              <a:gd name="connsiteY2" fmla="*/ 957261 h 2065611"/>
              <a:gd name="connsiteX3" fmla="*/ 5926910 w 6723173"/>
              <a:gd name="connsiteY3" fmla="*/ 2049848 h 2065611"/>
              <a:gd name="connsiteX4" fmla="*/ 135981 w 6723173"/>
              <a:gd name="connsiteY4" fmla="*/ 2064135 h 2065611"/>
              <a:gd name="connsiteX5" fmla="*/ 253 w 6723173"/>
              <a:gd name="connsiteY5" fmla="*/ 1907381 h 2065611"/>
              <a:gd name="connsiteX6" fmla="*/ 228852 w 6723173"/>
              <a:gd name="connsiteY6" fmla="*/ 414337 h 2065611"/>
              <a:gd name="connsiteX7" fmla="*/ 1021807 w 6723173"/>
              <a:gd name="connsiteY7" fmla="*/ 0 h 2065611"/>
              <a:gd name="connsiteX0" fmla="*/ 1021807 w 6722997"/>
              <a:gd name="connsiteY0" fmla="*/ 0 h 2065611"/>
              <a:gd name="connsiteX1" fmla="*/ 5819754 w 6722997"/>
              <a:gd name="connsiteY1" fmla="*/ 0 h 2065611"/>
              <a:gd name="connsiteX2" fmla="*/ 6722520 w 6722997"/>
              <a:gd name="connsiteY2" fmla="*/ 957261 h 2065611"/>
              <a:gd name="connsiteX3" fmla="*/ 5791179 w 6722997"/>
              <a:gd name="connsiteY3" fmla="*/ 2056992 h 2065611"/>
              <a:gd name="connsiteX4" fmla="*/ 135981 w 6722997"/>
              <a:gd name="connsiteY4" fmla="*/ 2064135 h 2065611"/>
              <a:gd name="connsiteX5" fmla="*/ 253 w 6722997"/>
              <a:gd name="connsiteY5" fmla="*/ 1907381 h 2065611"/>
              <a:gd name="connsiteX6" fmla="*/ 228852 w 6722997"/>
              <a:gd name="connsiteY6" fmla="*/ 414337 h 2065611"/>
              <a:gd name="connsiteX7" fmla="*/ 1021807 w 6722997"/>
              <a:gd name="connsiteY7" fmla="*/ 0 h 2065611"/>
              <a:gd name="connsiteX0" fmla="*/ 1021807 w 6723405"/>
              <a:gd name="connsiteY0" fmla="*/ 0 h 2065611"/>
              <a:gd name="connsiteX1" fmla="*/ 5819754 w 6723405"/>
              <a:gd name="connsiteY1" fmla="*/ 0 h 2065611"/>
              <a:gd name="connsiteX2" fmla="*/ 6722520 w 6723405"/>
              <a:gd name="connsiteY2" fmla="*/ 957261 h 2065611"/>
              <a:gd name="connsiteX3" fmla="*/ 5791179 w 6723405"/>
              <a:gd name="connsiteY3" fmla="*/ 2056992 h 2065611"/>
              <a:gd name="connsiteX4" fmla="*/ 135981 w 6723405"/>
              <a:gd name="connsiteY4" fmla="*/ 2064135 h 2065611"/>
              <a:gd name="connsiteX5" fmla="*/ 253 w 6723405"/>
              <a:gd name="connsiteY5" fmla="*/ 1907381 h 2065611"/>
              <a:gd name="connsiteX6" fmla="*/ 228852 w 6723405"/>
              <a:gd name="connsiteY6" fmla="*/ 414337 h 2065611"/>
              <a:gd name="connsiteX7" fmla="*/ 1021807 w 6723405"/>
              <a:gd name="connsiteY7" fmla="*/ 0 h 2065611"/>
              <a:gd name="connsiteX0" fmla="*/ 1021807 w 6737649"/>
              <a:gd name="connsiteY0" fmla="*/ 0 h 2065611"/>
              <a:gd name="connsiteX1" fmla="*/ 5819754 w 6737649"/>
              <a:gd name="connsiteY1" fmla="*/ 0 h 2065611"/>
              <a:gd name="connsiteX2" fmla="*/ 6736807 w 6737649"/>
              <a:gd name="connsiteY2" fmla="*/ 1064417 h 2065611"/>
              <a:gd name="connsiteX3" fmla="*/ 5791179 w 6737649"/>
              <a:gd name="connsiteY3" fmla="*/ 2056992 h 2065611"/>
              <a:gd name="connsiteX4" fmla="*/ 135981 w 6737649"/>
              <a:gd name="connsiteY4" fmla="*/ 2064135 h 2065611"/>
              <a:gd name="connsiteX5" fmla="*/ 253 w 6737649"/>
              <a:gd name="connsiteY5" fmla="*/ 1907381 h 2065611"/>
              <a:gd name="connsiteX6" fmla="*/ 228852 w 6737649"/>
              <a:gd name="connsiteY6" fmla="*/ 414337 h 2065611"/>
              <a:gd name="connsiteX7" fmla="*/ 1021807 w 6737649"/>
              <a:gd name="connsiteY7" fmla="*/ 0 h 2065611"/>
              <a:gd name="connsiteX0" fmla="*/ 1021807 w 6737126"/>
              <a:gd name="connsiteY0" fmla="*/ 0 h 2065611"/>
              <a:gd name="connsiteX1" fmla="*/ 5819754 w 6737126"/>
              <a:gd name="connsiteY1" fmla="*/ 0 h 2065611"/>
              <a:gd name="connsiteX2" fmla="*/ 6736807 w 6737126"/>
              <a:gd name="connsiteY2" fmla="*/ 1064417 h 2065611"/>
              <a:gd name="connsiteX3" fmla="*/ 5791179 w 6737126"/>
              <a:gd name="connsiteY3" fmla="*/ 2056992 h 2065611"/>
              <a:gd name="connsiteX4" fmla="*/ 135981 w 6737126"/>
              <a:gd name="connsiteY4" fmla="*/ 2064135 h 2065611"/>
              <a:gd name="connsiteX5" fmla="*/ 253 w 6737126"/>
              <a:gd name="connsiteY5" fmla="*/ 1907381 h 2065611"/>
              <a:gd name="connsiteX6" fmla="*/ 228852 w 6737126"/>
              <a:gd name="connsiteY6" fmla="*/ 414337 h 2065611"/>
              <a:gd name="connsiteX7" fmla="*/ 1021807 w 6737126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941"/>
              <a:gd name="connsiteY0" fmla="*/ 0 h 2065611"/>
              <a:gd name="connsiteX1" fmla="*/ 5819754 w 6737941"/>
              <a:gd name="connsiteY1" fmla="*/ 0 h 2065611"/>
              <a:gd name="connsiteX2" fmla="*/ 6736807 w 6737941"/>
              <a:gd name="connsiteY2" fmla="*/ 1064417 h 2065611"/>
              <a:gd name="connsiteX3" fmla="*/ 5791179 w 6737941"/>
              <a:gd name="connsiteY3" fmla="*/ 2056992 h 2065611"/>
              <a:gd name="connsiteX4" fmla="*/ 135981 w 6737941"/>
              <a:gd name="connsiteY4" fmla="*/ 2064135 h 2065611"/>
              <a:gd name="connsiteX5" fmla="*/ 253 w 6737941"/>
              <a:gd name="connsiteY5" fmla="*/ 1907381 h 2065611"/>
              <a:gd name="connsiteX6" fmla="*/ 228852 w 6737941"/>
              <a:gd name="connsiteY6" fmla="*/ 414337 h 2065611"/>
              <a:gd name="connsiteX7" fmla="*/ 1021807 w 6737941"/>
              <a:gd name="connsiteY7" fmla="*/ 0 h 2065611"/>
              <a:gd name="connsiteX0" fmla="*/ 1021807 w 6737085"/>
              <a:gd name="connsiteY0" fmla="*/ 0 h 2065611"/>
              <a:gd name="connsiteX1" fmla="*/ 5819754 w 6737085"/>
              <a:gd name="connsiteY1" fmla="*/ 0 h 2065611"/>
              <a:gd name="connsiteX2" fmla="*/ 6736807 w 6737085"/>
              <a:gd name="connsiteY2" fmla="*/ 1064417 h 2065611"/>
              <a:gd name="connsiteX3" fmla="*/ 5791179 w 6737085"/>
              <a:gd name="connsiteY3" fmla="*/ 2056992 h 2065611"/>
              <a:gd name="connsiteX4" fmla="*/ 135981 w 6737085"/>
              <a:gd name="connsiteY4" fmla="*/ 2064135 h 2065611"/>
              <a:gd name="connsiteX5" fmla="*/ 253 w 6737085"/>
              <a:gd name="connsiteY5" fmla="*/ 1907381 h 2065611"/>
              <a:gd name="connsiteX6" fmla="*/ 228852 w 6737085"/>
              <a:gd name="connsiteY6" fmla="*/ 414337 h 2065611"/>
              <a:gd name="connsiteX7" fmla="*/ 1021807 w 6737085"/>
              <a:gd name="connsiteY7" fmla="*/ 0 h 2065611"/>
              <a:gd name="connsiteX0" fmla="*/ 1021807 w 6737042"/>
              <a:gd name="connsiteY0" fmla="*/ 0 h 2065611"/>
              <a:gd name="connsiteX1" fmla="*/ 5762604 w 6737042"/>
              <a:gd name="connsiteY1" fmla="*/ 7143 h 2065611"/>
              <a:gd name="connsiteX2" fmla="*/ 6736807 w 6737042"/>
              <a:gd name="connsiteY2" fmla="*/ 1064417 h 2065611"/>
              <a:gd name="connsiteX3" fmla="*/ 5791179 w 6737042"/>
              <a:gd name="connsiteY3" fmla="*/ 2056992 h 2065611"/>
              <a:gd name="connsiteX4" fmla="*/ 135981 w 6737042"/>
              <a:gd name="connsiteY4" fmla="*/ 2064135 h 2065611"/>
              <a:gd name="connsiteX5" fmla="*/ 253 w 6737042"/>
              <a:gd name="connsiteY5" fmla="*/ 1907381 h 2065611"/>
              <a:gd name="connsiteX6" fmla="*/ 228852 w 6737042"/>
              <a:gd name="connsiteY6" fmla="*/ 414337 h 2065611"/>
              <a:gd name="connsiteX7" fmla="*/ 1021807 w 6737042"/>
              <a:gd name="connsiteY7" fmla="*/ 0 h 2065611"/>
              <a:gd name="connsiteX0" fmla="*/ 1021807 w 6737113"/>
              <a:gd name="connsiteY0" fmla="*/ 0 h 2065611"/>
              <a:gd name="connsiteX1" fmla="*/ 5762604 w 6737113"/>
              <a:gd name="connsiteY1" fmla="*/ 7143 h 2065611"/>
              <a:gd name="connsiteX2" fmla="*/ 6736807 w 6737113"/>
              <a:gd name="connsiteY2" fmla="*/ 1064417 h 2065611"/>
              <a:gd name="connsiteX3" fmla="*/ 5791179 w 6737113"/>
              <a:gd name="connsiteY3" fmla="*/ 2056992 h 2065611"/>
              <a:gd name="connsiteX4" fmla="*/ 135981 w 6737113"/>
              <a:gd name="connsiteY4" fmla="*/ 2064135 h 2065611"/>
              <a:gd name="connsiteX5" fmla="*/ 253 w 6737113"/>
              <a:gd name="connsiteY5" fmla="*/ 1907381 h 2065611"/>
              <a:gd name="connsiteX6" fmla="*/ 228852 w 6737113"/>
              <a:gd name="connsiteY6" fmla="*/ 414337 h 2065611"/>
              <a:gd name="connsiteX7" fmla="*/ 1021807 w 6737113"/>
              <a:gd name="connsiteY7" fmla="*/ 0 h 2065611"/>
              <a:gd name="connsiteX0" fmla="*/ 1021807 w 6736844"/>
              <a:gd name="connsiteY0" fmla="*/ 0 h 2065611"/>
              <a:gd name="connsiteX1" fmla="*/ 5762604 w 6736844"/>
              <a:gd name="connsiteY1" fmla="*/ 7143 h 2065611"/>
              <a:gd name="connsiteX2" fmla="*/ 6736807 w 6736844"/>
              <a:gd name="connsiteY2" fmla="*/ 1064417 h 2065611"/>
              <a:gd name="connsiteX3" fmla="*/ 5791179 w 6736844"/>
              <a:gd name="connsiteY3" fmla="*/ 2056992 h 2065611"/>
              <a:gd name="connsiteX4" fmla="*/ 135981 w 6736844"/>
              <a:gd name="connsiteY4" fmla="*/ 2064135 h 2065611"/>
              <a:gd name="connsiteX5" fmla="*/ 253 w 6736844"/>
              <a:gd name="connsiteY5" fmla="*/ 1907381 h 2065611"/>
              <a:gd name="connsiteX6" fmla="*/ 228852 w 6736844"/>
              <a:gd name="connsiteY6" fmla="*/ 414337 h 2065611"/>
              <a:gd name="connsiteX7" fmla="*/ 1021807 w 6736844"/>
              <a:gd name="connsiteY7" fmla="*/ 0 h 2065611"/>
              <a:gd name="connsiteX0" fmla="*/ 1021807 w 6736807"/>
              <a:gd name="connsiteY0" fmla="*/ 0 h 2065611"/>
              <a:gd name="connsiteX1" fmla="*/ 5762604 w 6736807"/>
              <a:gd name="connsiteY1" fmla="*/ 7143 h 2065611"/>
              <a:gd name="connsiteX2" fmla="*/ 6736807 w 6736807"/>
              <a:gd name="connsiteY2" fmla="*/ 1064417 h 2065611"/>
              <a:gd name="connsiteX3" fmla="*/ 5791179 w 6736807"/>
              <a:gd name="connsiteY3" fmla="*/ 2056992 h 2065611"/>
              <a:gd name="connsiteX4" fmla="*/ 135981 w 6736807"/>
              <a:gd name="connsiteY4" fmla="*/ 2064135 h 2065611"/>
              <a:gd name="connsiteX5" fmla="*/ 253 w 6736807"/>
              <a:gd name="connsiteY5" fmla="*/ 1907381 h 2065611"/>
              <a:gd name="connsiteX6" fmla="*/ 228852 w 6736807"/>
              <a:gd name="connsiteY6" fmla="*/ 414337 h 2065611"/>
              <a:gd name="connsiteX7" fmla="*/ 1021807 w 6736807"/>
              <a:gd name="connsiteY7" fmla="*/ 0 h 2065611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762604 w 6736807"/>
              <a:gd name="connsiteY1" fmla="*/ 7143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0 h 2071280"/>
              <a:gd name="connsiteX1" fmla="*/ 5662592 w 6736807"/>
              <a:gd name="connsiteY1" fmla="*/ 21430 h 2071280"/>
              <a:gd name="connsiteX2" fmla="*/ 6736807 w 6736807"/>
              <a:gd name="connsiteY2" fmla="*/ 1064417 h 2071280"/>
              <a:gd name="connsiteX3" fmla="*/ 5741173 w 6736807"/>
              <a:gd name="connsiteY3" fmla="*/ 2071280 h 2071280"/>
              <a:gd name="connsiteX4" fmla="*/ 135981 w 6736807"/>
              <a:gd name="connsiteY4" fmla="*/ 2064135 h 2071280"/>
              <a:gd name="connsiteX5" fmla="*/ 253 w 6736807"/>
              <a:gd name="connsiteY5" fmla="*/ 1907381 h 2071280"/>
              <a:gd name="connsiteX6" fmla="*/ 228852 w 6736807"/>
              <a:gd name="connsiteY6" fmla="*/ 414337 h 2071280"/>
              <a:gd name="connsiteX7" fmla="*/ 1021807 w 6736807"/>
              <a:gd name="connsiteY7" fmla="*/ 0 h 2071280"/>
              <a:gd name="connsiteX0" fmla="*/ 1021807 w 6736807"/>
              <a:gd name="connsiteY0" fmla="*/ 2 h 2071282"/>
              <a:gd name="connsiteX1" fmla="*/ 5662592 w 6736807"/>
              <a:gd name="connsiteY1" fmla="*/ 0 h 2071282"/>
              <a:gd name="connsiteX2" fmla="*/ 6736807 w 6736807"/>
              <a:gd name="connsiteY2" fmla="*/ 1064419 h 2071282"/>
              <a:gd name="connsiteX3" fmla="*/ 5741173 w 6736807"/>
              <a:gd name="connsiteY3" fmla="*/ 2071282 h 2071282"/>
              <a:gd name="connsiteX4" fmla="*/ 135981 w 6736807"/>
              <a:gd name="connsiteY4" fmla="*/ 2064137 h 2071282"/>
              <a:gd name="connsiteX5" fmla="*/ 253 w 6736807"/>
              <a:gd name="connsiteY5" fmla="*/ 1907383 h 2071282"/>
              <a:gd name="connsiteX6" fmla="*/ 228852 w 6736807"/>
              <a:gd name="connsiteY6" fmla="*/ 414339 h 2071282"/>
              <a:gd name="connsiteX7" fmla="*/ 1021807 w 6736807"/>
              <a:gd name="connsiteY7" fmla="*/ 2 h 2071282"/>
              <a:gd name="connsiteX0" fmla="*/ 1011203 w 6726203"/>
              <a:gd name="connsiteY0" fmla="*/ 2 h 2071282"/>
              <a:gd name="connsiteX1" fmla="*/ 5651988 w 6726203"/>
              <a:gd name="connsiteY1" fmla="*/ 0 h 2071282"/>
              <a:gd name="connsiteX2" fmla="*/ 6726203 w 6726203"/>
              <a:gd name="connsiteY2" fmla="*/ 1064419 h 2071282"/>
              <a:gd name="connsiteX3" fmla="*/ 5730569 w 6726203"/>
              <a:gd name="connsiteY3" fmla="*/ 2071282 h 2071282"/>
              <a:gd name="connsiteX4" fmla="*/ 125377 w 6726203"/>
              <a:gd name="connsiteY4" fmla="*/ 2064137 h 2071282"/>
              <a:gd name="connsiteX5" fmla="*/ 344 w 6726203"/>
              <a:gd name="connsiteY5" fmla="*/ 1928773 h 2071282"/>
              <a:gd name="connsiteX6" fmla="*/ 218248 w 6726203"/>
              <a:gd name="connsiteY6" fmla="*/ 414339 h 2071282"/>
              <a:gd name="connsiteX7" fmla="*/ 1011203 w 6726203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31956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27590"/>
              <a:gd name="connsiteY0" fmla="*/ 2 h 2071282"/>
              <a:gd name="connsiteX1" fmla="*/ 5653375 w 6727590"/>
              <a:gd name="connsiteY1" fmla="*/ 0 h 2071282"/>
              <a:gd name="connsiteX2" fmla="*/ 6727590 w 6727590"/>
              <a:gd name="connsiteY2" fmla="*/ 1064419 h 2071282"/>
              <a:gd name="connsiteX3" fmla="*/ 5709378 w 6727590"/>
              <a:gd name="connsiteY3" fmla="*/ 2071282 h 2071282"/>
              <a:gd name="connsiteX4" fmla="*/ 126764 w 6727590"/>
              <a:gd name="connsiteY4" fmla="*/ 2064137 h 2071282"/>
              <a:gd name="connsiteX5" fmla="*/ 1731 w 6727590"/>
              <a:gd name="connsiteY5" fmla="*/ 1928773 h 2071282"/>
              <a:gd name="connsiteX6" fmla="*/ 219635 w 6727590"/>
              <a:gd name="connsiteY6" fmla="*/ 414339 h 2071282"/>
              <a:gd name="connsiteX7" fmla="*/ 1012590 w 6727590"/>
              <a:gd name="connsiteY7" fmla="*/ 2 h 2071282"/>
              <a:gd name="connsiteX0" fmla="*/ 1012590 w 6738879"/>
              <a:gd name="connsiteY0" fmla="*/ 2 h 2071282"/>
              <a:gd name="connsiteX1" fmla="*/ 5653375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709378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5636442 w 6738879"/>
              <a:gd name="connsiteY1" fmla="*/ 0 h 2071282"/>
              <a:gd name="connsiteX2" fmla="*/ 6738879 w 6738879"/>
              <a:gd name="connsiteY2" fmla="*/ 1047485 h 2071282"/>
              <a:gd name="connsiteX3" fmla="*/ 5664223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3380922 w 6738879"/>
              <a:gd name="connsiteY1" fmla="*/ 0 h 2071282"/>
              <a:gd name="connsiteX2" fmla="*/ 6738879 w 6738879"/>
              <a:gd name="connsiteY2" fmla="*/ 1047485 h 2071282"/>
              <a:gd name="connsiteX3" fmla="*/ 5664223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6738879"/>
              <a:gd name="connsiteY0" fmla="*/ 2 h 2071282"/>
              <a:gd name="connsiteX1" fmla="*/ 3380922 w 6738879"/>
              <a:gd name="connsiteY1" fmla="*/ 0 h 2071282"/>
              <a:gd name="connsiteX2" fmla="*/ 6738879 w 6738879"/>
              <a:gd name="connsiteY2" fmla="*/ 1047485 h 2071282"/>
              <a:gd name="connsiteX3" fmla="*/ 3175023 w 6738879"/>
              <a:gd name="connsiteY3" fmla="*/ 2071282 h 2071282"/>
              <a:gd name="connsiteX4" fmla="*/ 126764 w 6738879"/>
              <a:gd name="connsiteY4" fmla="*/ 2064137 h 2071282"/>
              <a:gd name="connsiteX5" fmla="*/ 1731 w 6738879"/>
              <a:gd name="connsiteY5" fmla="*/ 1928773 h 2071282"/>
              <a:gd name="connsiteX6" fmla="*/ 219635 w 6738879"/>
              <a:gd name="connsiteY6" fmla="*/ 414339 h 2071282"/>
              <a:gd name="connsiteX7" fmla="*/ 1012590 w 6738879"/>
              <a:gd name="connsiteY7" fmla="*/ 2 h 2071282"/>
              <a:gd name="connsiteX0" fmla="*/ 1012590 w 4391919"/>
              <a:gd name="connsiteY0" fmla="*/ 2 h 2071282"/>
              <a:gd name="connsiteX1" fmla="*/ 3380922 w 4391919"/>
              <a:gd name="connsiteY1" fmla="*/ 0 h 2071282"/>
              <a:gd name="connsiteX2" fmla="*/ 4391919 w 4391919"/>
              <a:gd name="connsiteY2" fmla="*/ 1118605 h 2071282"/>
              <a:gd name="connsiteX3" fmla="*/ 3175023 w 4391919"/>
              <a:gd name="connsiteY3" fmla="*/ 2071282 h 2071282"/>
              <a:gd name="connsiteX4" fmla="*/ 126764 w 4391919"/>
              <a:gd name="connsiteY4" fmla="*/ 2064137 h 2071282"/>
              <a:gd name="connsiteX5" fmla="*/ 1731 w 4391919"/>
              <a:gd name="connsiteY5" fmla="*/ 1928773 h 2071282"/>
              <a:gd name="connsiteX6" fmla="*/ 219635 w 4391919"/>
              <a:gd name="connsiteY6" fmla="*/ 414339 h 2071282"/>
              <a:gd name="connsiteX7" fmla="*/ 1012590 w 4391919"/>
              <a:gd name="connsiteY7" fmla="*/ 2 h 2071282"/>
              <a:gd name="connsiteX0" fmla="*/ 1012590 w 4391919"/>
              <a:gd name="connsiteY0" fmla="*/ 2 h 2066174"/>
              <a:gd name="connsiteX1" fmla="*/ 3380922 w 4391919"/>
              <a:gd name="connsiteY1" fmla="*/ 0 h 2066174"/>
              <a:gd name="connsiteX2" fmla="*/ 4391919 w 4391919"/>
              <a:gd name="connsiteY2" fmla="*/ 1118605 h 2066174"/>
              <a:gd name="connsiteX3" fmla="*/ 3347743 w 4391919"/>
              <a:gd name="connsiteY3" fmla="*/ 2061122 h 2066174"/>
              <a:gd name="connsiteX4" fmla="*/ 126764 w 4391919"/>
              <a:gd name="connsiteY4" fmla="*/ 2064137 h 2066174"/>
              <a:gd name="connsiteX5" fmla="*/ 1731 w 4391919"/>
              <a:gd name="connsiteY5" fmla="*/ 1928773 h 2066174"/>
              <a:gd name="connsiteX6" fmla="*/ 219635 w 4391919"/>
              <a:gd name="connsiteY6" fmla="*/ 414339 h 2066174"/>
              <a:gd name="connsiteX7" fmla="*/ 1012590 w 4391919"/>
              <a:gd name="connsiteY7" fmla="*/ 2 h 2066174"/>
              <a:gd name="connsiteX0" fmla="*/ 1012590 w 4391919"/>
              <a:gd name="connsiteY0" fmla="*/ 0 h 2066172"/>
              <a:gd name="connsiteX1" fmla="*/ 3332796 w 4391919"/>
              <a:gd name="connsiteY1" fmla="*/ 6873 h 2066172"/>
              <a:gd name="connsiteX2" fmla="*/ 4391919 w 4391919"/>
              <a:gd name="connsiteY2" fmla="*/ 1118603 h 2066172"/>
              <a:gd name="connsiteX3" fmla="*/ 3347743 w 4391919"/>
              <a:gd name="connsiteY3" fmla="*/ 2061120 h 2066172"/>
              <a:gd name="connsiteX4" fmla="*/ 126764 w 4391919"/>
              <a:gd name="connsiteY4" fmla="*/ 2064135 h 2066172"/>
              <a:gd name="connsiteX5" fmla="*/ 1731 w 4391919"/>
              <a:gd name="connsiteY5" fmla="*/ 1928771 h 2066172"/>
              <a:gd name="connsiteX6" fmla="*/ 219635 w 4391919"/>
              <a:gd name="connsiteY6" fmla="*/ 414337 h 2066172"/>
              <a:gd name="connsiteX7" fmla="*/ 1012590 w 4391919"/>
              <a:gd name="connsiteY7" fmla="*/ 0 h 2066172"/>
              <a:gd name="connsiteX0" fmla="*/ 1012590 w 4391919"/>
              <a:gd name="connsiteY0" fmla="*/ 0 h 2081745"/>
              <a:gd name="connsiteX1" fmla="*/ 3332796 w 4391919"/>
              <a:gd name="connsiteY1" fmla="*/ 6873 h 2081745"/>
              <a:gd name="connsiteX2" fmla="*/ 4391919 w 4391919"/>
              <a:gd name="connsiteY2" fmla="*/ 1118603 h 2081745"/>
              <a:gd name="connsiteX3" fmla="*/ 3347743 w 4391919"/>
              <a:gd name="connsiteY3" fmla="*/ 2081745 h 2081745"/>
              <a:gd name="connsiteX4" fmla="*/ 126764 w 4391919"/>
              <a:gd name="connsiteY4" fmla="*/ 2064135 h 2081745"/>
              <a:gd name="connsiteX5" fmla="*/ 1731 w 4391919"/>
              <a:gd name="connsiteY5" fmla="*/ 1928771 h 2081745"/>
              <a:gd name="connsiteX6" fmla="*/ 219635 w 4391919"/>
              <a:gd name="connsiteY6" fmla="*/ 414337 h 2081745"/>
              <a:gd name="connsiteX7" fmla="*/ 1012590 w 4391919"/>
              <a:gd name="connsiteY7" fmla="*/ 0 h 2081745"/>
              <a:gd name="connsiteX0" fmla="*/ 1012590 w 4391919"/>
              <a:gd name="connsiteY0" fmla="*/ 0 h 2081986"/>
              <a:gd name="connsiteX1" fmla="*/ 3332796 w 4391919"/>
              <a:gd name="connsiteY1" fmla="*/ 6873 h 2081986"/>
              <a:gd name="connsiteX2" fmla="*/ 4391919 w 4391919"/>
              <a:gd name="connsiteY2" fmla="*/ 1118603 h 2081986"/>
              <a:gd name="connsiteX3" fmla="*/ 3347743 w 4391919"/>
              <a:gd name="connsiteY3" fmla="*/ 2081745 h 2081986"/>
              <a:gd name="connsiteX4" fmla="*/ 126764 w 4391919"/>
              <a:gd name="connsiteY4" fmla="*/ 2064135 h 2081986"/>
              <a:gd name="connsiteX5" fmla="*/ 1731 w 4391919"/>
              <a:gd name="connsiteY5" fmla="*/ 1928771 h 2081986"/>
              <a:gd name="connsiteX6" fmla="*/ 219635 w 4391919"/>
              <a:gd name="connsiteY6" fmla="*/ 414337 h 2081986"/>
              <a:gd name="connsiteX7" fmla="*/ 1012590 w 4391919"/>
              <a:gd name="connsiteY7" fmla="*/ 0 h 2081986"/>
              <a:gd name="connsiteX0" fmla="*/ 1012590 w 4391919"/>
              <a:gd name="connsiteY0" fmla="*/ 0 h 2081745"/>
              <a:gd name="connsiteX1" fmla="*/ 3332796 w 4391919"/>
              <a:gd name="connsiteY1" fmla="*/ 6873 h 2081745"/>
              <a:gd name="connsiteX2" fmla="*/ 4391919 w 4391919"/>
              <a:gd name="connsiteY2" fmla="*/ 1118603 h 2081745"/>
              <a:gd name="connsiteX3" fmla="*/ 3347743 w 4391919"/>
              <a:gd name="connsiteY3" fmla="*/ 2081745 h 2081745"/>
              <a:gd name="connsiteX4" fmla="*/ 126764 w 4391919"/>
              <a:gd name="connsiteY4" fmla="*/ 2064135 h 2081745"/>
              <a:gd name="connsiteX5" fmla="*/ 1731 w 4391919"/>
              <a:gd name="connsiteY5" fmla="*/ 1928771 h 2081745"/>
              <a:gd name="connsiteX6" fmla="*/ 219635 w 4391919"/>
              <a:gd name="connsiteY6" fmla="*/ 414337 h 2081745"/>
              <a:gd name="connsiteX7" fmla="*/ 1012590 w 4391919"/>
              <a:gd name="connsiteY7" fmla="*/ 0 h 2081745"/>
              <a:gd name="connsiteX0" fmla="*/ 1012590 w 4391919"/>
              <a:gd name="connsiteY0" fmla="*/ 0 h 2081745"/>
              <a:gd name="connsiteX1" fmla="*/ 3332796 w 4391919"/>
              <a:gd name="connsiteY1" fmla="*/ 6873 h 2081745"/>
              <a:gd name="connsiteX2" fmla="*/ 4391919 w 4391919"/>
              <a:gd name="connsiteY2" fmla="*/ 1118603 h 2081745"/>
              <a:gd name="connsiteX3" fmla="*/ 3320243 w 4391919"/>
              <a:gd name="connsiteY3" fmla="*/ 2081745 h 2081745"/>
              <a:gd name="connsiteX4" fmla="*/ 126764 w 4391919"/>
              <a:gd name="connsiteY4" fmla="*/ 2064135 h 2081745"/>
              <a:gd name="connsiteX5" fmla="*/ 1731 w 4391919"/>
              <a:gd name="connsiteY5" fmla="*/ 1928771 h 2081745"/>
              <a:gd name="connsiteX6" fmla="*/ 219635 w 4391919"/>
              <a:gd name="connsiteY6" fmla="*/ 414337 h 2081745"/>
              <a:gd name="connsiteX7" fmla="*/ 1012590 w 4391919"/>
              <a:gd name="connsiteY7" fmla="*/ 0 h 2081745"/>
              <a:gd name="connsiteX0" fmla="*/ 1012590 w 4391919"/>
              <a:gd name="connsiteY0" fmla="*/ 0 h 2081745"/>
              <a:gd name="connsiteX1" fmla="*/ 3332796 w 4391919"/>
              <a:gd name="connsiteY1" fmla="*/ 6873 h 2081745"/>
              <a:gd name="connsiteX2" fmla="*/ 4391919 w 4391919"/>
              <a:gd name="connsiteY2" fmla="*/ 1118603 h 2081745"/>
              <a:gd name="connsiteX3" fmla="*/ 3320243 w 4391919"/>
              <a:gd name="connsiteY3" fmla="*/ 2081745 h 2081745"/>
              <a:gd name="connsiteX4" fmla="*/ 126764 w 4391919"/>
              <a:gd name="connsiteY4" fmla="*/ 2064135 h 2081745"/>
              <a:gd name="connsiteX5" fmla="*/ 1731 w 4391919"/>
              <a:gd name="connsiteY5" fmla="*/ 1928771 h 2081745"/>
              <a:gd name="connsiteX6" fmla="*/ 219635 w 4391919"/>
              <a:gd name="connsiteY6" fmla="*/ 414337 h 2081745"/>
              <a:gd name="connsiteX7" fmla="*/ 1012590 w 4391919"/>
              <a:gd name="connsiteY7" fmla="*/ 0 h 2081745"/>
              <a:gd name="connsiteX0" fmla="*/ 1012590 w 4403070"/>
              <a:gd name="connsiteY0" fmla="*/ 0 h 2081745"/>
              <a:gd name="connsiteX1" fmla="*/ 3332796 w 4403070"/>
              <a:gd name="connsiteY1" fmla="*/ 6873 h 2081745"/>
              <a:gd name="connsiteX2" fmla="*/ 4403070 w 4403070"/>
              <a:gd name="connsiteY2" fmla="*/ 1096300 h 2081745"/>
              <a:gd name="connsiteX3" fmla="*/ 3320243 w 4403070"/>
              <a:gd name="connsiteY3" fmla="*/ 2081745 h 2081745"/>
              <a:gd name="connsiteX4" fmla="*/ 126764 w 4403070"/>
              <a:gd name="connsiteY4" fmla="*/ 2064135 h 2081745"/>
              <a:gd name="connsiteX5" fmla="*/ 1731 w 4403070"/>
              <a:gd name="connsiteY5" fmla="*/ 1928771 h 2081745"/>
              <a:gd name="connsiteX6" fmla="*/ 219635 w 4403070"/>
              <a:gd name="connsiteY6" fmla="*/ 414337 h 2081745"/>
              <a:gd name="connsiteX7" fmla="*/ 1012590 w 4403070"/>
              <a:gd name="connsiteY7" fmla="*/ 0 h 20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3070" h="2081745">
                <a:moveTo>
                  <a:pt x="1012590" y="0"/>
                </a:moveTo>
                <a:lnTo>
                  <a:pt x="3332796" y="6873"/>
                </a:lnTo>
                <a:cubicBezTo>
                  <a:pt x="4076240" y="35071"/>
                  <a:pt x="4389356" y="536202"/>
                  <a:pt x="4403070" y="1096300"/>
                </a:cubicBezTo>
                <a:cubicBezTo>
                  <a:pt x="4386710" y="1556826"/>
                  <a:pt x="3957264" y="2081008"/>
                  <a:pt x="3320243" y="2081745"/>
                </a:cubicBezTo>
                <a:lnTo>
                  <a:pt x="126764" y="2064135"/>
                </a:lnTo>
                <a:cubicBezTo>
                  <a:pt x="21241" y="2076109"/>
                  <a:pt x="-1841" y="2035859"/>
                  <a:pt x="1731" y="1928771"/>
                </a:cubicBezTo>
                <a:cubicBezTo>
                  <a:pt x="-4179" y="916244"/>
                  <a:pt x="-7774" y="696516"/>
                  <a:pt x="219635" y="414337"/>
                </a:cubicBezTo>
                <a:cubicBezTo>
                  <a:pt x="439900" y="117871"/>
                  <a:pt x="743952" y="19050"/>
                  <a:pt x="101259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6" name="Ellipse 4">
            <a:extLst>
              <a:ext uri="{FF2B5EF4-FFF2-40B4-BE49-F238E27FC236}">
                <a16:creationId xmlns:a16="http://schemas.microsoft.com/office/drawing/2014/main" id="{6BFE272E-1BC2-5044-9BC9-8B2A7C816DE8}"/>
              </a:ext>
            </a:extLst>
          </p:cNvPr>
          <p:cNvSpPr/>
          <p:nvPr userDrawn="1"/>
        </p:nvSpPr>
        <p:spPr>
          <a:xfrm>
            <a:off x="1557714" y="3590567"/>
            <a:ext cx="2086071" cy="2074021"/>
          </a:xfrm>
          <a:custGeom>
            <a:avLst/>
            <a:gdLst>
              <a:gd name="connsiteX0" fmla="*/ 0 w 2073759"/>
              <a:gd name="connsiteY0" fmla="*/ 1035641 h 2071282"/>
              <a:gd name="connsiteX1" fmla="*/ 1036880 w 2073759"/>
              <a:gd name="connsiteY1" fmla="*/ 0 h 2071282"/>
              <a:gd name="connsiteX2" fmla="*/ 2073760 w 2073759"/>
              <a:gd name="connsiteY2" fmla="*/ 1035641 h 2071282"/>
              <a:gd name="connsiteX3" fmla="*/ 1036880 w 2073759"/>
              <a:gd name="connsiteY3" fmla="*/ 2071282 h 2071282"/>
              <a:gd name="connsiteX4" fmla="*/ 0 w 2073759"/>
              <a:gd name="connsiteY4" fmla="*/ 1035641 h 2071282"/>
              <a:gd name="connsiteX0" fmla="*/ 0 w 2078533"/>
              <a:gd name="connsiteY0" fmla="*/ 1121788 h 2157429"/>
              <a:gd name="connsiteX1" fmla="*/ 1036880 w 2078533"/>
              <a:gd name="connsiteY1" fmla="*/ 86147 h 2157429"/>
              <a:gd name="connsiteX2" fmla="*/ 1407555 w 2078533"/>
              <a:gd name="connsiteY2" fmla="*/ 176567 h 2157429"/>
              <a:gd name="connsiteX3" fmla="*/ 2073760 w 2078533"/>
              <a:gd name="connsiteY3" fmla="*/ 1121788 h 2157429"/>
              <a:gd name="connsiteX4" fmla="*/ 1036880 w 2078533"/>
              <a:gd name="connsiteY4" fmla="*/ 2157429 h 2157429"/>
              <a:gd name="connsiteX5" fmla="*/ 0 w 2078533"/>
              <a:gd name="connsiteY5" fmla="*/ 1121788 h 2157429"/>
              <a:gd name="connsiteX0" fmla="*/ 0 w 2140751"/>
              <a:gd name="connsiteY0" fmla="*/ 1121788 h 2157429"/>
              <a:gd name="connsiteX1" fmla="*/ 1036880 w 2140751"/>
              <a:gd name="connsiteY1" fmla="*/ 86147 h 2157429"/>
              <a:gd name="connsiteX2" fmla="*/ 1407555 w 2140751"/>
              <a:gd name="connsiteY2" fmla="*/ 176567 h 2157429"/>
              <a:gd name="connsiteX3" fmla="*/ 1969257 w 2140751"/>
              <a:gd name="connsiteY3" fmla="*/ 764396 h 2157429"/>
              <a:gd name="connsiteX4" fmla="*/ 2073760 w 2140751"/>
              <a:gd name="connsiteY4" fmla="*/ 1121788 h 2157429"/>
              <a:gd name="connsiteX5" fmla="*/ 1036880 w 2140751"/>
              <a:gd name="connsiteY5" fmla="*/ 2157429 h 2157429"/>
              <a:gd name="connsiteX6" fmla="*/ 0 w 2140751"/>
              <a:gd name="connsiteY6" fmla="*/ 1121788 h 2157429"/>
              <a:gd name="connsiteX0" fmla="*/ 0 w 2140751"/>
              <a:gd name="connsiteY0" fmla="*/ 1169395 h 2205036"/>
              <a:gd name="connsiteX1" fmla="*/ 1036880 w 2140751"/>
              <a:gd name="connsiteY1" fmla="*/ 133754 h 2205036"/>
              <a:gd name="connsiteX2" fmla="*/ 1864755 w 2140751"/>
              <a:gd name="connsiteY2" fmla="*/ 126202 h 2205036"/>
              <a:gd name="connsiteX3" fmla="*/ 1969257 w 2140751"/>
              <a:gd name="connsiteY3" fmla="*/ 812003 h 2205036"/>
              <a:gd name="connsiteX4" fmla="*/ 2073760 w 2140751"/>
              <a:gd name="connsiteY4" fmla="*/ 1169395 h 2205036"/>
              <a:gd name="connsiteX5" fmla="*/ 1036880 w 2140751"/>
              <a:gd name="connsiteY5" fmla="*/ 2205036 h 2205036"/>
              <a:gd name="connsiteX6" fmla="*/ 0 w 2140751"/>
              <a:gd name="connsiteY6" fmla="*/ 1169395 h 2205036"/>
              <a:gd name="connsiteX0" fmla="*/ 0 w 2140751"/>
              <a:gd name="connsiteY0" fmla="*/ 1108422 h 2144063"/>
              <a:gd name="connsiteX1" fmla="*/ 1036880 w 2140751"/>
              <a:gd name="connsiteY1" fmla="*/ 72781 h 2144063"/>
              <a:gd name="connsiteX2" fmla="*/ 1864755 w 2140751"/>
              <a:gd name="connsiteY2" fmla="*/ 65229 h 2144063"/>
              <a:gd name="connsiteX3" fmla="*/ 1969257 w 2140751"/>
              <a:gd name="connsiteY3" fmla="*/ 751030 h 2144063"/>
              <a:gd name="connsiteX4" fmla="*/ 2073760 w 2140751"/>
              <a:gd name="connsiteY4" fmla="*/ 1108422 h 2144063"/>
              <a:gd name="connsiteX5" fmla="*/ 1036880 w 2140751"/>
              <a:gd name="connsiteY5" fmla="*/ 2144063 h 2144063"/>
              <a:gd name="connsiteX6" fmla="*/ 0 w 2140751"/>
              <a:gd name="connsiteY6" fmla="*/ 1108422 h 2144063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40751"/>
              <a:gd name="connsiteY0" fmla="*/ 1043193 h 2078834"/>
              <a:gd name="connsiteX1" fmla="*/ 1036880 w 2140751"/>
              <a:gd name="connsiteY1" fmla="*/ 7552 h 2078834"/>
              <a:gd name="connsiteX2" fmla="*/ 1864755 w 2140751"/>
              <a:gd name="connsiteY2" fmla="*/ 0 h 2078834"/>
              <a:gd name="connsiteX3" fmla="*/ 1969257 w 2140751"/>
              <a:gd name="connsiteY3" fmla="*/ 685801 h 2078834"/>
              <a:gd name="connsiteX4" fmla="*/ 2073760 w 2140751"/>
              <a:gd name="connsiteY4" fmla="*/ 1043193 h 2078834"/>
              <a:gd name="connsiteX5" fmla="*/ 1036880 w 2140751"/>
              <a:gd name="connsiteY5" fmla="*/ 2078834 h 2078834"/>
              <a:gd name="connsiteX6" fmla="*/ 0 w 2140751"/>
              <a:gd name="connsiteY6" fmla="*/ 1043193 h 2078834"/>
              <a:gd name="connsiteX0" fmla="*/ 0 w 2168844"/>
              <a:gd name="connsiteY0" fmla="*/ 1043193 h 2078834"/>
              <a:gd name="connsiteX1" fmla="*/ 1036880 w 2168844"/>
              <a:gd name="connsiteY1" fmla="*/ 7552 h 2078834"/>
              <a:gd name="connsiteX2" fmla="*/ 1864755 w 2168844"/>
              <a:gd name="connsiteY2" fmla="*/ 0 h 2078834"/>
              <a:gd name="connsiteX3" fmla="*/ 2060697 w 2168844"/>
              <a:gd name="connsiteY3" fmla="*/ 176350 h 2078834"/>
              <a:gd name="connsiteX4" fmla="*/ 2073760 w 2168844"/>
              <a:gd name="connsiteY4" fmla="*/ 1043193 h 2078834"/>
              <a:gd name="connsiteX5" fmla="*/ 1036880 w 2168844"/>
              <a:gd name="connsiteY5" fmla="*/ 2078834 h 2078834"/>
              <a:gd name="connsiteX6" fmla="*/ 0 w 2168844"/>
              <a:gd name="connsiteY6" fmla="*/ 1043193 h 2078834"/>
              <a:gd name="connsiteX0" fmla="*/ 0 w 2141682"/>
              <a:gd name="connsiteY0" fmla="*/ 1043193 h 2078834"/>
              <a:gd name="connsiteX1" fmla="*/ 1036880 w 2141682"/>
              <a:gd name="connsiteY1" fmla="*/ 7552 h 2078834"/>
              <a:gd name="connsiteX2" fmla="*/ 1864755 w 2141682"/>
              <a:gd name="connsiteY2" fmla="*/ 0 h 2078834"/>
              <a:gd name="connsiteX3" fmla="*/ 2060697 w 2141682"/>
              <a:gd name="connsiteY3" fmla="*/ 176350 h 2078834"/>
              <a:gd name="connsiteX4" fmla="*/ 2073760 w 2141682"/>
              <a:gd name="connsiteY4" fmla="*/ 1043193 h 2078834"/>
              <a:gd name="connsiteX5" fmla="*/ 1036880 w 2141682"/>
              <a:gd name="connsiteY5" fmla="*/ 2078834 h 2078834"/>
              <a:gd name="connsiteX6" fmla="*/ 0 w 2141682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43193 h 2078834"/>
              <a:gd name="connsiteX1" fmla="*/ 1036880 w 2077771"/>
              <a:gd name="connsiteY1" fmla="*/ 7552 h 2078834"/>
              <a:gd name="connsiteX2" fmla="*/ 1864755 w 2077771"/>
              <a:gd name="connsiteY2" fmla="*/ 0 h 2078834"/>
              <a:gd name="connsiteX3" fmla="*/ 2060697 w 2077771"/>
              <a:gd name="connsiteY3" fmla="*/ 176350 h 2078834"/>
              <a:gd name="connsiteX4" fmla="*/ 2073760 w 2077771"/>
              <a:gd name="connsiteY4" fmla="*/ 1043193 h 2078834"/>
              <a:gd name="connsiteX5" fmla="*/ 1036880 w 2077771"/>
              <a:gd name="connsiteY5" fmla="*/ 2078834 h 2078834"/>
              <a:gd name="connsiteX6" fmla="*/ 0 w 2077771"/>
              <a:gd name="connsiteY6" fmla="*/ 1043193 h 2078834"/>
              <a:gd name="connsiteX0" fmla="*/ 0 w 2077771"/>
              <a:gd name="connsiteY0" fmla="*/ 1038380 h 2074021"/>
              <a:gd name="connsiteX1" fmla="*/ 1036880 w 2077771"/>
              <a:gd name="connsiteY1" fmla="*/ 2739 h 2074021"/>
              <a:gd name="connsiteX2" fmla="*/ 1927319 w 2077771"/>
              <a:gd name="connsiteY2" fmla="*/ 0 h 2074021"/>
              <a:gd name="connsiteX3" fmla="*/ 2060697 w 2077771"/>
              <a:gd name="connsiteY3" fmla="*/ 171537 h 2074021"/>
              <a:gd name="connsiteX4" fmla="*/ 2073760 w 2077771"/>
              <a:gd name="connsiteY4" fmla="*/ 1038380 h 2074021"/>
              <a:gd name="connsiteX5" fmla="*/ 1036880 w 2077771"/>
              <a:gd name="connsiteY5" fmla="*/ 2074021 h 2074021"/>
              <a:gd name="connsiteX6" fmla="*/ 0 w 2077771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27319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5280"/>
              <a:gd name="connsiteY0" fmla="*/ 1038380 h 2074021"/>
              <a:gd name="connsiteX1" fmla="*/ 1036880 w 2085280"/>
              <a:gd name="connsiteY1" fmla="*/ 2739 h 2074021"/>
              <a:gd name="connsiteX2" fmla="*/ 1959592 w 2085280"/>
              <a:gd name="connsiteY2" fmla="*/ 0 h 2074021"/>
              <a:gd name="connsiteX3" fmla="*/ 2070323 w 2085280"/>
              <a:gd name="connsiteY3" fmla="*/ 161912 h 2074021"/>
              <a:gd name="connsiteX4" fmla="*/ 2073760 w 2085280"/>
              <a:gd name="connsiteY4" fmla="*/ 1038380 h 2074021"/>
              <a:gd name="connsiteX5" fmla="*/ 1036880 w 2085280"/>
              <a:gd name="connsiteY5" fmla="*/ 2074021 h 2074021"/>
              <a:gd name="connsiteX6" fmla="*/ 0 w 2085280"/>
              <a:gd name="connsiteY6" fmla="*/ 1038380 h 2074021"/>
              <a:gd name="connsiteX0" fmla="*/ 0 w 2080183"/>
              <a:gd name="connsiteY0" fmla="*/ 1038380 h 2074021"/>
              <a:gd name="connsiteX1" fmla="*/ 1036880 w 2080183"/>
              <a:gd name="connsiteY1" fmla="*/ 2739 h 2074021"/>
              <a:gd name="connsiteX2" fmla="*/ 1959592 w 2080183"/>
              <a:gd name="connsiteY2" fmla="*/ 0 h 2074021"/>
              <a:gd name="connsiteX3" fmla="*/ 2070323 w 2080183"/>
              <a:gd name="connsiteY3" fmla="*/ 161912 h 2074021"/>
              <a:gd name="connsiteX4" fmla="*/ 2073760 w 2080183"/>
              <a:gd name="connsiteY4" fmla="*/ 1038380 h 2074021"/>
              <a:gd name="connsiteX5" fmla="*/ 1036880 w 2080183"/>
              <a:gd name="connsiteY5" fmla="*/ 2074021 h 2074021"/>
              <a:gd name="connsiteX6" fmla="*/ 0 w 2080183"/>
              <a:gd name="connsiteY6" fmla="*/ 1038380 h 2074021"/>
              <a:gd name="connsiteX0" fmla="*/ 0 w 2086071"/>
              <a:gd name="connsiteY0" fmla="*/ 1038380 h 2074021"/>
              <a:gd name="connsiteX1" fmla="*/ 1036880 w 2086071"/>
              <a:gd name="connsiteY1" fmla="*/ 2739 h 2074021"/>
              <a:gd name="connsiteX2" fmla="*/ 1959592 w 2086071"/>
              <a:gd name="connsiteY2" fmla="*/ 0 h 2074021"/>
              <a:gd name="connsiteX3" fmla="*/ 2081080 w 2086071"/>
              <a:gd name="connsiteY3" fmla="*/ 143983 h 2074021"/>
              <a:gd name="connsiteX4" fmla="*/ 2073760 w 2086071"/>
              <a:gd name="connsiteY4" fmla="*/ 1038380 h 2074021"/>
              <a:gd name="connsiteX5" fmla="*/ 1036880 w 2086071"/>
              <a:gd name="connsiteY5" fmla="*/ 2074021 h 2074021"/>
              <a:gd name="connsiteX6" fmla="*/ 0 w 2086071"/>
              <a:gd name="connsiteY6" fmla="*/ 1038380 h 20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071" h="2074021">
                <a:moveTo>
                  <a:pt x="0" y="1038380"/>
                </a:moveTo>
                <a:cubicBezTo>
                  <a:pt x="0" y="466411"/>
                  <a:pt x="432173" y="26381"/>
                  <a:pt x="1036880" y="2739"/>
                </a:cubicBezTo>
                <a:lnTo>
                  <a:pt x="1959592" y="0"/>
                </a:lnTo>
                <a:cubicBezTo>
                  <a:pt x="2087716" y="2350"/>
                  <a:pt x="2078283" y="44198"/>
                  <a:pt x="2081080" y="143983"/>
                </a:cubicBezTo>
                <a:cubicBezTo>
                  <a:pt x="2091049" y="441086"/>
                  <a:pt x="2084777" y="748456"/>
                  <a:pt x="2073760" y="1038380"/>
                </a:cubicBezTo>
                <a:cubicBezTo>
                  <a:pt x="2068586" y="1590592"/>
                  <a:pt x="1609533" y="2074021"/>
                  <a:pt x="1036880" y="2074021"/>
                </a:cubicBezTo>
                <a:cubicBezTo>
                  <a:pt x="464227" y="2074021"/>
                  <a:pt x="0" y="1610349"/>
                  <a:pt x="0" y="103838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23FDEC-0EDD-2944-9139-013B4D9F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086" y="491445"/>
            <a:ext cx="5933239" cy="365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Former til </a:t>
            </a:r>
            <a:r>
              <a:rPr lang="nb-NO" dirty="0" err="1"/>
              <a:t>evt</a:t>
            </a:r>
            <a:r>
              <a:rPr lang="nb-NO" dirty="0"/>
              <a:t> bruk i presentasjon</a:t>
            </a:r>
          </a:p>
        </p:txBody>
      </p:sp>
    </p:spTree>
    <p:extLst>
      <p:ext uri="{BB962C8B-B14F-4D97-AF65-F5344CB8AC3E}">
        <p14:creationId xmlns:p14="http://schemas.microsoft.com/office/powerpoint/2010/main" val="131280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E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A20372B-C15B-8646-9CAC-0DB8794B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E335DC-B38D-FE4F-B7BE-8A5878AD5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3A9C98-EF2B-C047-8151-46566FB01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484472F-294C-AD49-9BF4-F4FECC7ECAF0}" type="datetimeFigureOut">
              <a:rPr lang="nb-NO" smtClean="0"/>
              <a:pPr/>
              <a:t>14.08.2025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3333F2C-C840-BB48-AE44-B19A61215C6B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022772" y="6329568"/>
            <a:ext cx="631059" cy="2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685" r:id="rId2"/>
    <p:sldLayoutId id="2147483684" r:id="rId3"/>
    <p:sldLayoutId id="2147483686" r:id="rId4"/>
    <p:sldLayoutId id="2147483687" r:id="rId5"/>
    <p:sldLayoutId id="2147483688" r:id="rId6"/>
    <p:sldLayoutId id="2147483689" r:id="rId7"/>
    <p:sldLayoutId id="2147483756" r:id="rId8"/>
    <p:sldLayoutId id="2147483757" r:id="rId9"/>
    <p:sldLayoutId id="2147483867" r:id="rId10"/>
    <p:sldLayoutId id="2147483707" r:id="rId11"/>
    <p:sldLayoutId id="2147483691" r:id="rId12"/>
    <p:sldLayoutId id="2147483720" r:id="rId13"/>
    <p:sldLayoutId id="2147483705" r:id="rId14"/>
    <p:sldLayoutId id="2147483781" r:id="rId15"/>
    <p:sldLayoutId id="2147483805" r:id="rId16"/>
    <p:sldLayoutId id="2147483817" r:id="rId17"/>
    <p:sldLayoutId id="2147483829" r:id="rId18"/>
    <p:sldLayoutId id="2147483841" r:id="rId19"/>
    <p:sldLayoutId id="2147483853" r:id="rId20"/>
    <p:sldLayoutId id="2147483715" r:id="rId21"/>
    <p:sldLayoutId id="2147483702" r:id="rId22"/>
    <p:sldLayoutId id="2147483716" r:id="rId23"/>
    <p:sldLayoutId id="2147483717" r:id="rId24"/>
    <p:sldLayoutId id="2147483697" r:id="rId25"/>
    <p:sldLayoutId id="2147483725" r:id="rId26"/>
    <p:sldLayoutId id="2147483738" r:id="rId27"/>
    <p:sldLayoutId id="2147483868" r:id="rId28"/>
    <p:sldLayoutId id="2147483869" r:id="rId29"/>
    <p:sldLayoutId id="2147483865" r:id="rId30"/>
    <p:sldLayoutId id="2147483866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33E9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1AED8845-B88D-F041-9BD7-B66FFE9AC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375" y="3969883"/>
            <a:ext cx="5212124" cy="1085849"/>
          </a:xfrm>
        </p:spPr>
        <p:txBody>
          <a:bodyPr/>
          <a:lstStyle/>
          <a:p>
            <a:r>
              <a:rPr lang="nb-NO" dirty="0"/>
              <a:t>Skolen vår </a:t>
            </a:r>
            <a:br>
              <a:rPr lang="nb-NO" dirty="0"/>
            </a:br>
            <a:r>
              <a:rPr lang="nb-NO" dirty="0"/>
              <a:t>– informasjon og nøkkeltall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F10F95EB-2F63-6647-AF6E-2913DCF4577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4375" y="5189083"/>
            <a:ext cx="5212124" cy="143872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Orientering til nytt FAU</a:t>
            </a:r>
          </a:p>
        </p:txBody>
      </p:sp>
    </p:spTree>
    <p:extLst>
      <p:ext uri="{BB962C8B-B14F-4D97-AF65-F5344CB8AC3E}">
        <p14:creationId xmlns:p14="http://schemas.microsoft.com/office/powerpoint/2010/main" val="179463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6383A-9D20-E978-FEC9-6AF4329B4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C457477D-0C25-98AC-FFD1-B852B5A02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731" y="2044681"/>
            <a:ext cx="5783317" cy="1085849"/>
          </a:xfrm>
        </p:spPr>
        <p:txBody>
          <a:bodyPr/>
          <a:lstStyle/>
          <a:p>
            <a:r>
              <a:rPr lang="nb-NO" dirty="0"/>
              <a:t>Spørsmål?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30C6483-3671-5D24-FA54-07B02940A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33" y="4247786"/>
            <a:ext cx="5982535" cy="2610214"/>
          </a:xfrm>
          <a:prstGeom prst="rect">
            <a:avLst/>
          </a:prstGeom>
        </p:spPr>
      </p:pic>
      <p:pic>
        <p:nvPicPr>
          <p:cNvPr id="12" name="Plassholder for bilde 11" descr="Spørsmålstegn for Merket kontur">
            <a:extLst>
              <a:ext uri="{FF2B5EF4-FFF2-40B4-BE49-F238E27FC236}">
                <a16:creationId xmlns:a16="http://schemas.microsoft.com/office/drawing/2014/main" id="{3913B331-40AA-E2F8-8194-C338BDE0DD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8" b="118"/>
          <a:stretch>
            <a:fillRect/>
          </a:stretch>
        </p:blipFill>
        <p:spPr>
          <a:xfrm>
            <a:off x="7733763" y="927425"/>
            <a:ext cx="3372860" cy="3365578"/>
          </a:xfrm>
        </p:spPr>
      </p:pic>
    </p:spTree>
    <p:extLst>
      <p:ext uri="{BB962C8B-B14F-4D97-AF65-F5344CB8AC3E}">
        <p14:creationId xmlns:p14="http://schemas.microsoft.com/office/powerpoint/2010/main" val="333139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D392FA9B-FB13-509E-73B4-62D5C6AC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819765"/>
            <a:ext cx="5783317" cy="1085849"/>
          </a:xfrm>
        </p:spPr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C59AC7FF-6DB3-5F8E-B4EF-029C65ADA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2" y="1931838"/>
            <a:ext cx="5783316" cy="3365578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nb-NO" sz="2000" kern="100" dirty="0"/>
              <a:t>Nøkkeltall </a:t>
            </a:r>
          </a:p>
          <a:p>
            <a:pPr lvl="0">
              <a:buFont typeface="+mj-lt"/>
              <a:buAutoNum type="arabicPeriod"/>
            </a:pPr>
            <a:r>
              <a:rPr lang="nb-NO" sz="2000" kern="100" dirty="0"/>
              <a:t>Skolens ledelse</a:t>
            </a:r>
          </a:p>
          <a:p>
            <a:pPr lvl="0">
              <a:buFont typeface="+mj-lt"/>
              <a:buAutoNum type="arabicPeriod"/>
            </a:pPr>
            <a:r>
              <a:rPr lang="nb-NO" sz="2000" kern="100" dirty="0"/>
              <a:t>Styringsdokumenter</a:t>
            </a:r>
          </a:p>
          <a:p>
            <a:pPr lvl="0">
              <a:buFont typeface="+mj-lt"/>
              <a:buAutoNum type="arabicPeriod"/>
            </a:pPr>
            <a:r>
              <a:rPr lang="nb-NO" sz="2000" kern="100" dirty="0"/>
              <a:t>Faste kartlegginger</a:t>
            </a:r>
          </a:p>
          <a:p>
            <a:pPr lvl="0">
              <a:buFont typeface="+mj-lt"/>
              <a:buAutoNum type="arabicPeriod"/>
            </a:pPr>
            <a:r>
              <a:rPr lang="nb-NO" sz="2000" kern="100" dirty="0"/>
              <a:t>Kommunikasjon </a:t>
            </a:r>
          </a:p>
          <a:p>
            <a:pPr lvl="0">
              <a:buFont typeface="+mj-lt"/>
              <a:buAutoNum type="arabicPeriod"/>
            </a:pPr>
            <a:r>
              <a:rPr lang="nb-NO" sz="2000" kern="100" dirty="0"/>
              <a:t>Samarbeid</a:t>
            </a:r>
          </a:p>
          <a:p>
            <a:pPr lvl="0">
              <a:buFont typeface="+mj-lt"/>
              <a:buAutoNum type="arabicPeriod"/>
            </a:pPr>
            <a:r>
              <a:rPr lang="nb-NO" sz="2000" kern="100" dirty="0"/>
              <a:t>Satsningsområder</a:t>
            </a:r>
          </a:p>
          <a:p>
            <a:endParaRPr lang="nb-NO" sz="2000" dirty="0"/>
          </a:p>
        </p:txBody>
      </p:sp>
      <p:pic>
        <p:nvPicPr>
          <p:cNvPr id="3" name="Plassholder for bilde 2" descr="Liste kontur">
            <a:extLst>
              <a:ext uri="{FF2B5EF4-FFF2-40B4-BE49-F238E27FC236}">
                <a16:creationId xmlns:a16="http://schemas.microsoft.com/office/drawing/2014/main" id="{EFF24E51-ADA6-78FF-88E4-1BDB3EA5A2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" b="118"/>
          <a:stretch/>
        </p:blipFill>
        <p:spPr>
          <a:xfrm>
            <a:off x="7720329" y="819765"/>
            <a:ext cx="3372860" cy="3365578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4247266-7788-72A3-0581-2B6A581F3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465" y="4247786"/>
            <a:ext cx="598253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8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4831E-BE59-BE9F-9F74-D44EE0274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13A02E32-79C8-F2DD-6093-B47709911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819765"/>
            <a:ext cx="5783317" cy="1085849"/>
          </a:xfrm>
        </p:spPr>
        <p:txBody>
          <a:bodyPr/>
          <a:lstStyle/>
          <a:p>
            <a:r>
              <a:rPr lang="nb-NO" dirty="0"/>
              <a:t>Nøkkeltall</a:t>
            </a:r>
          </a:p>
        </p:txBody>
      </p:sp>
      <p:pic>
        <p:nvPicPr>
          <p:cNvPr id="4" name="Plassholder for bilde 3" descr="Informasjon kontur">
            <a:extLst>
              <a:ext uri="{FF2B5EF4-FFF2-40B4-BE49-F238E27FC236}">
                <a16:creationId xmlns:a16="http://schemas.microsoft.com/office/drawing/2014/main" id="{F92435B5-12BA-A08A-5F2F-438AA18B95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8" b="118"/>
          <a:stretch/>
        </p:blipFill>
        <p:spPr>
          <a:xfrm>
            <a:off x="7908075" y="882208"/>
            <a:ext cx="3372860" cy="3365578"/>
          </a:xfrm>
        </p:spPr>
      </p:pic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581673E-1FDD-9CC7-228B-8430465BB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58641"/>
              </p:ext>
            </p:extLst>
          </p:nvPr>
        </p:nvGraphicFramePr>
        <p:xfrm>
          <a:off x="911065" y="1940807"/>
          <a:ext cx="518493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806">
                  <a:extLst>
                    <a:ext uri="{9D8B030D-6E8A-4147-A177-3AD203B41FA5}">
                      <a16:colId xmlns:a16="http://schemas.microsoft.com/office/drawing/2014/main" val="821629064"/>
                    </a:ext>
                  </a:extLst>
                </a:gridCol>
                <a:gridCol w="1868130">
                  <a:extLst>
                    <a:ext uri="{9D8B030D-6E8A-4147-A177-3AD203B41FA5}">
                      <a16:colId xmlns:a16="http://schemas.microsoft.com/office/drawing/2014/main" val="41300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Nøkkeltall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8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1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48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7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55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62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17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12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55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05419"/>
                  </a:ext>
                </a:extLst>
              </a:tr>
            </a:tbl>
          </a:graphicData>
        </a:graphic>
      </p:graphicFrame>
      <p:pic>
        <p:nvPicPr>
          <p:cNvPr id="10" name="Bilde 9">
            <a:extLst>
              <a:ext uri="{FF2B5EF4-FFF2-40B4-BE49-F238E27FC236}">
                <a16:creationId xmlns:a16="http://schemas.microsoft.com/office/drawing/2014/main" id="{EB59C5B2-5528-61F9-7D69-2A3B2932A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465" y="4247786"/>
            <a:ext cx="598253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4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B5B49-AE0B-8423-9D45-26485C2D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7F4124A-00EE-8B06-EB8B-A97B6908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465" y="4247786"/>
            <a:ext cx="5982535" cy="2610214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14FE39F0-AF07-9DC5-F797-BBF7E29CD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819766"/>
            <a:ext cx="10179723" cy="664906"/>
          </a:xfrm>
        </p:spPr>
        <p:txBody>
          <a:bodyPr/>
          <a:lstStyle/>
          <a:p>
            <a:r>
              <a:rPr lang="nb-NO" dirty="0"/>
              <a:t>Skolens ledelse (og andre ressurspersoner)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03B3CBC-61E2-A4F9-CEF9-71D00FEBA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87580"/>
              </p:ext>
            </p:extLst>
          </p:nvPr>
        </p:nvGraphicFramePr>
        <p:xfrm>
          <a:off x="911065" y="1508189"/>
          <a:ext cx="1017972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793">
                  <a:extLst>
                    <a:ext uri="{9D8B030D-6E8A-4147-A177-3AD203B41FA5}">
                      <a16:colId xmlns:a16="http://schemas.microsoft.com/office/drawing/2014/main" val="821629064"/>
                    </a:ext>
                  </a:extLst>
                </a:gridCol>
                <a:gridCol w="2523832">
                  <a:extLst>
                    <a:ext uri="{9D8B030D-6E8A-4147-A177-3AD203B41FA5}">
                      <a16:colId xmlns:a16="http://schemas.microsoft.com/office/drawing/2014/main" val="4130042197"/>
                    </a:ext>
                  </a:extLst>
                </a:gridCol>
                <a:gridCol w="2872549">
                  <a:extLst>
                    <a:ext uri="{9D8B030D-6E8A-4147-A177-3AD203B41FA5}">
                      <a16:colId xmlns:a16="http://schemas.microsoft.com/office/drawing/2014/main" val="670623085"/>
                    </a:ext>
                  </a:extLst>
                </a:gridCol>
                <a:gridCol w="2872549">
                  <a:extLst>
                    <a:ext uri="{9D8B030D-6E8A-4147-A177-3AD203B41FA5}">
                      <a16:colId xmlns:a16="http://schemas.microsoft.com/office/drawing/2014/main" val="3935325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Ansvarsområde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Kontaktinfo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8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1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48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7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55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6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86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7BAD8-EA3B-5D4C-5B74-9E52F1E9D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06128B3B-FD1D-9505-97F7-3F0981756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819765"/>
            <a:ext cx="5783317" cy="1085849"/>
          </a:xfrm>
        </p:spPr>
        <p:txBody>
          <a:bodyPr/>
          <a:lstStyle/>
          <a:p>
            <a:r>
              <a:rPr lang="nb-NO" dirty="0"/>
              <a:t>Relevante styringsdokumenter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11E99A59-C9B5-18E5-404A-DB58F6E2F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2" y="1931838"/>
            <a:ext cx="5783316" cy="3365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Overordnede dokumenter: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303030"/>
                </a:solidFill>
              </a:rPr>
              <a:t>Opplæringsloven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303030"/>
                </a:solidFill>
              </a:rPr>
              <a:t>Forskrift til opplæringsloven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303030"/>
                </a:solidFill>
              </a:rPr>
              <a:t>Læreplanverket (LK20)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000" dirty="0"/>
              <a:t>Lokale dokumenter: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303030"/>
                </a:solidFill>
              </a:rPr>
              <a:t>Kommunale strategier og planer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303030"/>
                </a:solidFill>
              </a:rPr>
              <a:t>Skolens interne styringsdokumenter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3" name="Plassholder for bilde 2" descr="Mappesøk kontur">
            <a:extLst>
              <a:ext uri="{FF2B5EF4-FFF2-40B4-BE49-F238E27FC236}">
                <a16:creationId xmlns:a16="http://schemas.microsoft.com/office/drawing/2014/main" id="{66FE4F14-120F-0001-7927-F13545F368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" b="118"/>
          <a:stretch>
            <a:fillRect/>
          </a:stretch>
        </p:blipFill>
        <p:spPr>
          <a:xfrm>
            <a:off x="7904965" y="927425"/>
            <a:ext cx="3372860" cy="3365578"/>
          </a:xfr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23A924D-5FFB-DAAA-2679-F1A6F15C3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465" y="4247786"/>
            <a:ext cx="598253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3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976CB-D093-42C8-E27E-302A58C99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A0B3F47B-6AEB-2B12-1CBE-E785A137D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560585"/>
            <a:ext cx="5783317" cy="1085849"/>
          </a:xfrm>
        </p:spPr>
        <p:txBody>
          <a:bodyPr/>
          <a:lstStyle/>
          <a:p>
            <a:r>
              <a:rPr lang="nb-NO" dirty="0"/>
              <a:t>Kartlegginger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5D7592AA-C251-7752-B853-9041356EF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2" y="2792361"/>
            <a:ext cx="5783316" cy="250505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303030"/>
                </a:solidFill>
              </a:rPr>
              <a:t>Elevundersøkelsen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303030"/>
                </a:solidFill>
              </a:rPr>
              <a:t>Nasjonale prøver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303030"/>
                </a:solidFill>
              </a:rPr>
              <a:t>Andre kartlegginger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303030"/>
                </a:solidFill>
              </a:rPr>
              <a:t>Eksamen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3" name="Plassholder for bilde 2" descr="Kart med PIN-kode kontur">
            <a:extLst>
              <a:ext uri="{FF2B5EF4-FFF2-40B4-BE49-F238E27FC236}">
                <a16:creationId xmlns:a16="http://schemas.microsoft.com/office/drawing/2014/main" id="{6E921923-7E1D-7BEA-936F-CF90B34815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" b="118"/>
          <a:stretch>
            <a:fillRect/>
          </a:stretch>
        </p:blipFill>
        <p:spPr>
          <a:xfrm>
            <a:off x="7720329" y="890196"/>
            <a:ext cx="3372860" cy="3365578"/>
          </a:xfr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C956E30-9357-6A5A-C3AF-F1907444F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465" y="4247786"/>
            <a:ext cx="598253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BF624-354E-6281-1CC7-551AC9F20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E1155ADE-0D06-7F25-DAD1-D077C253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1" y="840482"/>
            <a:ext cx="5783317" cy="1085849"/>
          </a:xfrm>
        </p:spPr>
        <p:txBody>
          <a:bodyPr/>
          <a:lstStyle/>
          <a:p>
            <a:r>
              <a:rPr lang="nb-NO" dirty="0"/>
              <a:t>Kommunikasjon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EC3646-1111-9B26-0348-0FA4BFE35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926331"/>
            <a:ext cx="5783316" cy="45039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2000" dirty="0">
                <a:latin typeface="+mj-lt"/>
              </a:rPr>
              <a:t>Plattformer for informasjon og kommunikasjon: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Digitale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Fysiske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0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2000" dirty="0">
                <a:latin typeface="+mj-lt"/>
              </a:rPr>
              <a:t>Kommunikasjon mellom skole og hjem: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Hvorfor det er viktig med gode rammer rundt kommunikasjon med skolen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Hvilke saker det er viktig å samarbeide med skolen 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Hvem du kan ta kontakt med om hva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Når du kan ta kontakt (tidsrom)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Hvilke kanaler som skal brukes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Hvor raskt du kan forvente å få svar</a:t>
            </a:r>
          </a:p>
          <a:p>
            <a:endParaRPr lang="nb-NO" sz="2000" dirty="0">
              <a:latin typeface="+mj-lt"/>
            </a:endParaRPr>
          </a:p>
        </p:txBody>
      </p:sp>
      <p:pic>
        <p:nvPicPr>
          <p:cNvPr id="7" name="Plassholder for bilde 6" descr="Chat kontur">
            <a:extLst>
              <a:ext uri="{FF2B5EF4-FFF2-40B4-BE49-F238E27FC236}">
                <a16:creationId xmlns:a16="http://schemas.microsoft.com/office/drawing/2014/main" id="{D0831E56-9CAA-5506-825C-F3C6EAD2D5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" b="118"/>
          <a:stretch>
            <a:fillRect/>
          </a:stretch>
        </p:blipFill>
        <p:spPr>
          <a:xfrm>
            <a:off x="7720328" y="927425"/>
            <a:ext cx="3372860" cy="3365578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8A5AA33-527B-B511-1EFC-165DDDAE7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465" y="4247786"/>
            <a:ext cx="598253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6393C-F0B7-2F1C-19B0-F9EE1061C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763F5686-ABD4-1C9D-E556-AB2446452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819765"/>
            <a:ext cx="5783317" cy="1085849"/>
          </a:xfrm>
        </p:spPr>
        <p:txBody>
          <a:bodyPr/>
          <a:lstStyle/>
          <a:p>
            <a:r>
              <a:rPr lang="nb-NO" dirty="0"/>
              <a:t>Skole-hjem-samarbeid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5BB7B082-B098-A98A-C351-4BA829D0B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905614"/>
            <a:ext cx="5783316" cy="39150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2000" dirty="0">
                <a:latin typeface="+mj-lt"/>
              </a:rPr>
              <a:t>Prinsipper for skole-hjem-samarbeid: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Proaktiv tilnærming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 dirty="0">
                <a:latin typeface="+mj-lt"/>
              </a:rPr>
              <a:t>Lav terskel for å ta kontakt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 dirty="0">
                <a:latin typeface="+mj-lt"/>
              </a:rPr>
              <a:t>Dialog som verktøy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000" dirty="0">
                <a:latin typeface="+mj-lt"/>
              </a:rPr>
              <a:t>Søke løsninger på lavest mulig nivå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20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2000" dirty="0">
                <a:latin typeface="+mj-lt"/>
              </a:rPr>
              <a:t>Formelle møtepunkter, skole-hjem: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Møter i skolens rådsorganer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Foreldremøter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Utviklingssamtaler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Samarbeidsmøter etter avtale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latin typeface="+mj-lt"/>
              </a:rPr>
              <a:t>Lokale rutiner forøvrig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nb-NO" sz="1000" dirty="0"/>
          </a:p>
        </p:txBody>
      </p:sp>
      <p:pic>
        <p:nvPicPr>
          <p:cNvPr id="7" name="Plassholder for bilde 6" descr="Skål kontur">
            <a:extLst>
              <a:ext uri="{FF2B5EF4-FFF2-40B4-BE49-F238E27FC236}">
                <a16:creationId xmlns:a16="http://schemas.microsoft.com/office/drawing/2014/main" id="{6AC252B0-5C6B-5E68-845F-DACA12B98B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" b="118"/>
          <a:stretch>
            <a:fillRect/>
          </a:stretch>
        </p:blipFill>
        <p:spPr>
          <a:xfrm>
            <a:off x="7514302" y="819765"/>
            <a:ext cx="3372860" cy="3365578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EE55ECB-558E-DBF3-2A28-F6AEE5910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465" y="4247786"/>
            <a:ext cx="598253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1A972-E93F-9BAE-D944-6E0E646C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8EDD125E-9614-6A0D-E28A-A80277E46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2" y="701778"/>
            <a:ext cx="5783317" cy="1085849"/>
          </a:xfrm>
        </p:spPr>
        <p:txBody>
          <a:bodyPr/>
          <a:lstStyle/>
          <a:p>
            <a:r>
              <a:rPr lang="nb-NO" dirty="0"/>
              <a:t>Satsningsområder</a:t>
            </a:r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FF6F418F-D03F-46A7-13A5-9561A7702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2" y="1905614"/>
            <a:ext cx="5783316" cy="3365578"/>
          </a:xfrm>
        </p:spPr>
        <p:txBody>
          <a:bodyPr>
            <a:normAutofit/>
          </a:bodyPr>
          <a:lstStyle/>
          <a:p>
            <a:r>
              <a:rPr lang="nb-NO" sz="2000" dirty="0"/>
              <a:t>Pedagogiske satsinger (f.eks. vurdering for læring, lesing, digital kompetanse)</a:t>
            </a:r>
          </a:p>
          <a:p>
            <a:r>
              <a:rPr lang="nb-NO" sz="2000" dirty="0"/>
              <a:t>Satsinger knyttet til skolemiljø (f.eks. inkluderende læringsmiljø og trivselstiltak)</a:t>
            </a:r>
          </a:p>
          <a:p>
            <a:r>
              <a:rPr lang="nb-NO" sz="2000" dirty="0"/>
              <a:t>Tverrfaglig samarbeid (f.eks. helsesykepleier, BUP, PPT, politi, barnevern)</a:t>
            </a:r>
          </a:p>
          <a:p>
            <a:r>
              <a:rPr lang="nb-NO" sz="2000" dirty="0"/>
              <a:t>Eventuelle prosjekter</a:t>
            </a:r>
          </a:p>
          <a:p>
            <a:endParaRPr lang="nb-NO" sz="2000" dirty="0"/>
          </a:p>
        </p:txBody>
      </p:sp>
      <p:pic>
        <p:nvPicPr>
          <p:cNvPr id="11" name="Plassholder for bilde 10" descr="Puslespillbiter kontur">
            <a:extLst>
              <a:ext uri="{FF2B5EF4-FFF2-40B4-BE49-F238E27FC236}">
                <a16:creationId xmlns:a16="http://schemas.microsoft.com/office/drawing/2014/main" id="{FAB59870-71A1-9313-593B-4D1EC9E759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" b="118"/>
          <a:stretch>
            <a:fillRect/>
          </a:stretch>
        </p:blipFill>
        <p:spPr>
          <a:xfrm>
            <a:off x="7980938" y="880364"/>
            <a:ext cx="3372860" cy="3365578"/>
          </a:xfr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42C6947-4EA2-5446-661C-75942B9DA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333" y="4247786"/>
            <a:ext cx="598253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8644"/>
      </p:ext>
    </p:extLst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Egendefinert 1">
      <a:dk1>
        <a:srgbClr val="171717"/>
      </a:dk1>
      <a:lt1>
        <a:srgbClr val="F6E7DB"/>
      </a:lt1>
      <a:dk2>
        <a:srgbClr val="F6E7DB"/>
      </a:dk2>
      <a:lt2>
        <a:srgbClr val="E7E6E6"/>
      </a:lt2>
      <a:accent1>
        <a:srgbClr val="2C4186"/>
      </a:accent1>
      <a:accent2>
        <a:srgbClr val="048568"/>
      </a:accent2>
      <a:accent3>
        <a:srgbClr val="E4F2ED"/>
      </a:accent3>
      <a:accent4>
        <a:srgbClr val="F19EA0"/>
      </a:accent4>
      <a:accent5>
        <a:srgbClr val="FDEDA1"/>
      </a:accent5>
      <a:accent6>
        <a:srgbClr val="E4F2ED"/>
      </a:accent6>
      <a:hlink>
        <a:srgbClr val="2D317A"/>
      </a:hlink>
      <a:folHlink>
        <a:srgbClr val="2D31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D13DA164-2EE6-40D7-AB4D-C6713218CC1A}" vid="{62742669-A860-41DA-903C-0383E44C350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10a7b3-10d2-45ad-be72-f19bef02a72f" xsi:nil="true"/>
    <lcf76f155ced4ddcb4097134ff3c332f xmlns="bdc06c25-4d95-4c12-85dc-93408da912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8E5244B609549B2D0F971C6F548B5" ma:contentTypeVersion="19" ma:contentTypeDescription="Opprett et nytt dokument." ma:contentTypeScope="" ma:versionID="f0213ee2025c421c32bf564b6c636e1c">
  <xsd:schema xmlns:xsd="http://www.w3.org/2001/XMLSchema" xmlns:xs="http://www.w3.org/2001/XMLSchema" xmlns:p="http://schemas.microsoft.com/office/2006/metadata/properties" xmlns:ns2="bdc06c25-4d95-4c12-85dc-93408da91290" xmlns:ns3="4b10a7b3-10d2-45ad-be72-f19bef02a72f" targetNamespace="http://schemas.microsoft.com/office/2006/metadata/properties" ma:root="true" ma:fieldsID="e051588fca02e974fafd2e638fd7fef4" ns2:_="" ns3:_="">
    <xsd:import namespace="bdc06c25-4d95-4c12-85dc-93408da91290"/>
    <xsd:import namespace="4b10a7b3-10d2-45ad-be72-f19bef02a7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06c25-4d95-4c12-85dc-93408da91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7a39060-8806-4471-95c1-263392d29a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0a7b3-10d2-45ad-be72-f19bef02a7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734448-c5c2-4186-9f47-9bdd3a0d34bc}" ma:internalName="TaxCatchAll" ma:showField="CatchAllData" ma:web="4b10a7b3-10d2-45ad-be72-f19bef02a7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C75873-6321-447D-9F9D-B869BE7E3338}">
  <ds:schemaRefs>
    <ds:schemaRef ds:uri="http://schemas.microsoft.com/office/2006/metadata/properties"/>
    <ds:schemaRef ds:uri="http://schemas.microsoft.com/office/infopath/2007/PartnerControls"/>
    <ds:schemaRef ds:uri="4b10a7b3-10d2-45ad-be72-f19bef02a72f"/>
    <ds:schemaRef ds:uri="bdc06c25-4d95-4c12-85dc-93408da91290"/>
  </ds:schemaRefs>
</ds:datastoreItem>
</file>

<file path=customXml/itemProps2.xml><?xml version="1.0" encoding="utf-8"?>
<ds:datastoreItem xmlns:ds="http://schemas.openxmlformats.org/officeDocument/2006/customXml" ds:itemID="{DA871893-389B-46B4-8B35-33EAF18AE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7F70C4-92CB-4347-B3DF-317258AAD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06c25-4d95-4c12-85dc-93408da91290"/>
    <ds:schemaRef ds:uri="4b10a7b3-10d2-45ad-be72-f19bef02a7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FUG</Template>
  <TotalTime>89</TotalTime>
  <Words>244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Century Gothic</vt:lpstr>
      <vt:lpstr>Egendefinert utforming</vt:lpstr>
      <vt:lpstr>Skolen vår  – informasjon og nøkkeltall</vt:lpstr>
      <vt:lpstr>Innhold</vt:lpstr>
      <vt:lpstr>Nøkkeltall</vt:lpstr>
      <vt:lpstr>Skolens ledelse (og andre ressurspersoner)</vt:lpstr>
      <vt:lpstr>Relevante styringsdokumenter</vt:lpstr>
      <vt:lpstr>Kartlegginger</vt:lpstr>
      <vt:lpstr>Kommunikasjon</vt:lpstr>
      <vt:lpstr>Skole-hjem-samarbeid</vt:lpstr>
      <vt:lpstr>Satsningsområder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Anette Nagelhus</dc:creator>
  <cp:lastModifiedBy>Anette Nagelhus</cp:lastModifiedBy>
  <cp:revision>1</cp:revision>
  <dcterms:created xsi:type="dcterms:W3CDTF">2025-08-13T18:28:26Z</dcterms:created>
  <dcterms:modified xsi:type="dcterms:W3CDTF">2025-08-14T08:21:39Z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0x0101003268E5244B609549B2D0F971C6F548B5</vt:lpwstr>
  </property>
  <property fmtid="{D5CDD505-2E9C-101B-9397-08002B2CF9AE}" pid="3" name="MSIP_Label_6d7673db-5b57-4aa6-a839-494636b1df56_Enabled">
    <vt:lpwstr>true</vt:lpwstr>
  </property>
  <property fmtid="{D5CDD505-2E9C-101B-9397-08002B2CF9AE}" pid="4" name="MSIP_Label_6d7673db-5b57-4aa6-a839-494636b1df56_SetDate">
    <vt:lpwstr>2025-08-13T19:26:39Z</vt:lpwstr>
  </property>
  <property fmtid="{D5CDD505-2E9C-101B-9397-08002B2CF9AE}" pid="5" name="MSIP_Label_6d7673db-5b57-4aa6-a839-494636b1df56_Method">
    <vt:lpwstr>Privileged</vt:lpwstr>
  </property>
  <property fmtid="{D5CDD505-2E9C-101B-9397-08002B2CF9AE}" pid="6" name="MSIP_Label_6d7673db-5b57-4aa6-a839-494636b1df56_Name">
    <vt:lpwstr>Intern</vt:lpwstr>
  </property>
  <property fmtid="{D5CDD505-2E9C-101B-9397-08002B2CF9AE}" pid="7" name="MSIP_Label_6d7673db-5b57-4aa6-a839-494636b1df56_SiteId">
    <vt:lpwstr>71527ace-6161-411b-8cf8-c7d67622e389</vt:lpwstr>
  </property>
  <property fmtid="{D5CDD505-2E9C-101B-9397-08002B2CF9AE}" pid="8" name="MSIP_Label_6d7673db-5b57-4aa6-a839-494636b1df56_ActionId">
    <vt:lpwstr>d26ecaa9-9f54-44e9-a2ca-3031d8f0c14c</vt:lpwstr>
  </property>
  <property fmtid="{D5CDD505-2E9C-101B-9397-08002B2CF9AE}" pid="9" name="MSIP_Label_6d7673db-5b57-4aa6-a839-494636b1df56_ContentBits">
    <vt:lpwstr>0</vt:lpwstr>
  </property>
  <property fmtid="{D5CDD505-2E9C-101B-9397-08002B2CF9AE}" pid="10" name="MSIP_Label_6d7673db-5b57-4aa6-a839-494636b1df56_Tag">
    <vt:lpwstr>10, 0, 1, 1</vt:lpwstr>
  </property>
  <property fmtid="{D5CDD505-2E9C-101B-9397-08002B2CF9AE}" pid="11" name="MediaServiceImageTags">
    <vt:lpwstr/>
  </property>
</Properties>
</file>